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 /><Relationship Id="rId9" Type="http://schemas.openxmlformats.org/officeDocument/2006/relationships/tableStyles" Target="tableStyles.xml" /><Relationship Id="rId10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Титульны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15" hidden="0"/>
          <p:cNvGrpSpPr/>
          <p:nvPr isPhoto="0" userDrawn="0"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7" hidden="0"/>
            <p:cNvSpPr/>
            <p:nvPr isPhoto="0" userDrawn="0"/>
          </p:nvSpPr>
          <p:spPr bwMode="auto">
            <a:xfrm>
              <a:off x="0" y="0"/>
              <a:ext cx="7162800" cy="6858000"/>
            </a:xfrm>
            <a:prstGeom prst="rect">
              <a:avLst/>
            </a:prstGeom>
            <a:gradFill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8" hidden="0"/>
            <p:cNvSpPr/>
            <p:nvPr isPhoto="0" userDrawn="0"/>
          </p:nvSpPr>
          <p:spPr bwMode="auto">
            <a:xfrm>
              <a:off x="1143000" y="0"/>
              <a:ext cx="8001000" cy="6858000"/>
            </a:xfrm>
            <a:prstGeom prst="rect">
              <a:avLst/>
            </a:prstGeom>
            <a:gradFill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Freeform 9" hidden="0"/>
          <p:cNvSpPr/>
          <p:nvPr isPhoto="0" userDrawn="0"/>
        </p:nvSpPr>
        <p:spPr bwMode="auto"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 fill="norm" stroke="1" extrusionOk="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 hidden="0"/>
          <p:cNvSpPr/>
          <p:nvPr isPhoto="0" userDrawn="0"/>
        </p:nvSpPr>
        <p:spPr bwMode="auto">
          <a:xfrm>
            <a:off x="989951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rotWithShape="0" algn="t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1" hidden="0"/>
          <p:cNvSpPr/>
          <p:nvPr isPhoto="0" userDrawn="0"/>
        </p:nvSpPr>
        <p:spPr bwMode="auto">
          <a:xfrm>
            <a:off x="990600" y="1009650"/>
            <a:ext cx="7179733" cy="4831643"/>
          </a:xfrm>
          <a:prstGeom prst="rect">
            <a:avLst/>
          </a:prstGeom>
          <a:blipFill>
            <a:blip r:embed="rId2">
              <a:alphaModFix amt="20000"/>
              <a:grayscl/>
              <a:lum contrast="12000"/>
            </a:blip>
            <a:tile algn="tl" flip="none" sx="100000" sy="100000" tx="0" ty="0"/>
          </a:blipFill>
          <a:ln w="6350">
            <a:noFill/>
          </a:ln>
          <a:effectLst>
            <a:outerShdw blurRad="101600" dist="50800" dir="5400000" rotWithShape="0" algn="t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" name="Picture 2" descr="C:\Users\Administrator\Desktop\Pushpin Dev\Assets\pushpinLeft.png" hidden="0"/>
          <p:cNvPicPr>
            <a:picLocks noChangeAspect="1" noChangeArrowheads="1"/>
          </p:cNvPicPr>
          <p:nvPr isPhoto="0" userDrawn="0"/>
        </p:nvPicPr>
        <p:blipFill>
          <a:blip r:embed="rId3"/>
          <a:stretch/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1" name="Picture 2" descr="C:\Users\Administrator\Desktop\Pushpin Dev\Assets\pushpinLeft.png" hidden="0"/>
          <p:cNvPicPr>
            <a:picLocks noChangeAspect="1" noChangeArrowheads="1"/>
          </p:cNvPicPr>
          <p:nvPr isPhoto="0" userDrawn="0"/>
        </p:nvPicPr>
        <p:blipFill>
          <a:blip r:embed="rId3"/>
          <a:stretch/>
        </p:blipFill>
        <p:spPr bwMode="auto">
          <a:xfrm rot="4096195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12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727199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6770676" y="5357592"/>
            <a:ext cx="1213821" cy="365125"/>
          </a:xfrm>
        </p:spPr>
        <p:txBody>
          <a:bodyPr/>
          <a:lstStyle/>
          <a:p>
            <a:pPr>
              <a:defRPr/>
            </a:pPr>
            <a:fld id="{9346BE79-6962-497A-B8E9-A642162D07A3}" type="datetimeFigureOut">
              <a:rPr lang="ru-RU"/>
              <a:t/>
            </a:fld>
            <a:endParaRPr lang="ru-RU"/>
          </a:p>
        </p:txBody>
      </p:sp>
      <p:sp>
        <p:nvSpPr>
          <p:cNvPr id="1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1174044" y="5357592"/>
            <a:ext cx="5034845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6213929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641269A-E507-4F91-A88F-BED7B860995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 anchor="ctr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9346BE79-6962-497A-B8E9-A642162D07A3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641269A-E507-4F91-A88F-BED7B860995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1298221" y="1106312"/>
            <a:ext cx="5178779" cy="4402667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9346BE79-6962-497A-B8E9-A642162D07A3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641269A-E507-4F91-A88F-BED7B860995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9346BE79-6962-497A-B8E9-A642162D07A3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641269A-E507-4F91-A88F-BED7B860995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9346BE79-6962-497A-B8E9-A642162D07A3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641269A-E507-4F91-A88F-BED7B860995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9346BE79-6962-497A-B8E9-A642162D07A3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641269A-E507-4F91-A88F-BED7B8609957}" type="slidenum">
              <a:rPr lang="ru-RU"/>
              <a:t/>
            </a:fld>
            <a:endParaRPr lang="ru-RU"/>
          </a:p>
        </p:txBody>
      </p:sp>
      <p:sp>
        <p:nvSpPr>
          <p:cNvPr id="8" name="Content Placeholder 8" hidden="0"/>
          <p:cNvSpPr>
            <a:spLocks noGrp="1"/>
          </p:cNvSpPr>
          <p:nvPr isPhoto="0" userDrawn="0">
            <p:ph sz="quarter" idx="13" hasCustomPrompt="0"/>
          </p:nvPr>
        </p:nvSpPr>
        <p:spPr bwMode="auto">
          <a:xfrm>
            <a:off x="1298448" y="2121407"/>
            <a:ext cx="3200400" cy="360273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Content Placeholder 10" hidden="0"/>
          <p:cNvSpPr>
            <a:spLocks noGrp="1"/>
          </p:cNvSpPr>
          <p:nvPr isPhoto="0" userDrawn="0">
            <p:ph sz="quarter" idx="14" hasCustomPrompt="0"/>
          </p:nvPr>
        </p:nvSpPr>
        <p:spPr bwMode="auto">
          <a:xfrm>
            <a:off x="4663440" y="2119313"/>
            <a:ext cx="3200400" cy="360521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Text Placehold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9346BE79-6962-497A-B8E9-A642162D07A3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641269A-E507-4F91-A88F-BED7B8609957}" type="slidenum">
              <a:rPr lang="ru-RU"/>
              <a:t/>
            </a:fld>
            <a:endParaRPr lang="ru-RU"/>
          </a:p>
        </p:txBody>
      </p:sp>
      <p:sp>
        <p:nvSpPr>
          <p:cNvPr id="10" name="Content Placeholder 10" hidden="0"/>
          <p:cNvSpPr>
            <a:spLocks noGrp="1"/>
          </p:cNvSpPr>
          <p:nvPr isPhoto="0" userDrawn="0">
            <p:ph sz="quarter" idx="13" hasCustomPrompt="0"/>
          </p:nvPr>
        </p:nvSpPr>
        <p:spPr bwMode="auto">
          <a:xfrm>
            <a:off x="1298448" y="2944368"/>
            <a:ext cx="3227832" cy="277977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2" hidden="0"/>
          <p:cNvSpPr>
            <a:spLocks noGrp="1"/>
          </p:cNvSpPr>
          <p:nvPr isPhoto="0" userDrawn="0">
            <p:ph sz="quarter" idx="14" hasCustomPrompt="0"/>
          </p:nvPr>
        </p:nvSpPr>
        <p:spPr bwMode="auto">
          <a:xfrm>
            <a:off x="4645150" y="2944813"/>
            <a:ext cx="3227832" cy="277977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9346BE79-6962-497A-B8E9-A642162D07A3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641269A-E507-4F91-A88F-BED7B860995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9346BE79-6962-497A-B8E9-A642162D07A3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641269A-E507-4F91-A88F-BED7B860995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objTx" userDrawn="1">
  <p:cSld name="Объект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15" hidden="0"/>
          <p:cNvGrpSpPr/>
          <p:nvPr isPhoto="0" userDrawn="0"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8" hidden="0"/>
            <p:cNvSpPr/>
            <p:nvPr isPhoto="0" userDrawn="0"/>
          </p:nvSpPr>
          <p:spPr bwMode="auto">
            <a:xfrm>
              <a:off x="0" y="0"/>
              <a:ext cx="7162800" cy="6858000"/>
            </a:xfrm>
            <a:prstGeom prst="rect">
              <a:avLst/>
            </a:prstGeom>
            <a:gradFill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9" hidden="0"/>
            <p:cNvSpPr/>
            <p:nvPr isPhoto="0" userDrawn="0"/>
          </p:nvSpPr>
          <p:spPr bwMode="auto">
            <a:xfrm>
              <a:off x="1143000" y="0"/>
              <a:ext cx="8001000" cy="6858000"/>
            </a:xfrm>
            <a:prstGeom prst="rect">
              <a:avLst/>
            </a:prstGeom>
            <a:gradFill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Freeform 10" hidden="0"/>
          <p:cNvSpPr/>
          <p:nvPr isPhoto="0" userDrawn="0"/>
        </p:nvSpPr>
        <p:spPr bwMode="auto"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 fill="norm" stroke="1" extrusionOk="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5" hidden="0"/>
          <p:cNvSpPr/>
          <p:nvPr isPhoto="0" userDrawn="0"/>
        </p:nvSpPr>
        <p:spPr bwMode="auto"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rotWithShape="0" algn="t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6" hidden="0"/>
          <p:cNvSpPr/>
          <p:nvPr isPhoto="0" userDrawn="0"/>
        </p:nvSpPr>
        <p:spPr bwMode="auto">
          <a:xfrm rot="60000">
            <a:off x="4471416" y="603504"/>
            <a:ext cx="3788941" cy="5722296"/>
          </a:xfrm>
          <a:prstGeom prst="rect">
            <a:avLst/>
          </a:prstGeom>
          <a:blipFill>
            <a:blip r:embed="rId2">
              <a:alphaModFix amt="20000"/>
              <a:grayscl/>
              <a:lum contrast="12000"/>
            </a:blip>
            <a:tile algn="tl" flip="none" sx="100000" sy="100000" tx="0" ty="0"/>
          </a:blipFill>
          <a:ln w="6350">
            <a:noFill/>
          </a:ln>
          <a:effectLst>
            <a:outerShdw blurRad="101600" dist="50800" dir="5400000" rotWithShape="0" algn="t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2" hidden="0"/>
          <p:cNvSpPr/>
          <p:nvPr isPhoto="0" userDrawn="0"/>
        </p:nvSpPr>
        <p:spPr bwMode="auto">
          <a:xfrm rot="21539999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rotWithShape="0" algn="t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3" hidden="0"/>
          <p:cNvSpPr/>
          <p:nvPr isPhoto="0" userDrawn="0"/>
        </p:nvSpPr>
        <p:spPr bwMode="auto">
          <a:xfrm rot="21539999">
            <a:off x="749808" y="576072"/>
            <a:ext cx="3788941" cy="5722296"/>
          </a:xfrm>
          <a:prstGeom prst="rect">
            <a:avLst/>
          </a:prstGeom>
          <a:blipFill>
            <a:blip r:embed="rId2">
              <a:alphaModFix amt="20000"/>
              <a:grayscl/>
              <a:lum contrast="12000"/>
            </a:blip>
            <a:tile algn="tl" flip="none" sx="100000" sy="100000" tx="0" ty="0"/>
          </a:blipFill>
          <a:ln w="6350">
            <a:noFill/>
          </a:ln>
          <a:effectLst>
            <a:outerShdw blurRad="101600" dist="50800" dir="5400000" rotWithShape="0" algn="t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2" name="Picture 2" descr="C:\Users\Administrator\Desktop\Pushpin Dev\Assets\pushpinLeft.png" hidden="0"/>
          <p:cNvPicPr>
            <a:picLocks noChangeAspect="1" noChangeArrowheads="1"/>
          </p:cNvPicPr>
          <p:nvPr isPhoto="0" userDrawn="0"/>
        </p:nvPicPr>
        <p:blipFill>
          <a:blip r:embed="rId3"/>
          <a:stretch/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3" name="Picture 2" descr="C:\Users\Administrator\Desktop\Pushpin Dev\Assets\pushpinLeft.png" hidden="0"/>
          <p:cNvPicPr>
            <a:picLocks noChangeAspect="1" noChangeArrowheads="1"/>
          </p:cNvPicPr>
          <p:nvPr isPhoto="0" userDrawn="0"/>
        </p:nvPicPr>
        <p:blipFill>
          <a:blip r:embed="rId3"/>
          <a:stretch/>
        </p:blipFill>
        <p:spPr bwMode="auto">
          <a:xfrm rot="4096195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1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 rot="60000">
            <a:off x="6341698" y="5885672"/>
            <a:ext cx="1213821" cy="365125"/>
          </a:xfrm>
        </p:spPr>
        <p:txBody>
          <a:bodyPr/>
          <a:lstStyle/>
          <a:p>
            <a:pPr>
              <a:defRPr/>
            </a:pPr>
            <a:fld id="{9346BE79-6962-497A-B8E9-A642162D07A3}" type="datetimeFigureOut">
              <a:rPr lang="ru-RU"/>
              <a:t/>
            </a:fld>
            <a:endParaRPr lang="ru-RU"/>
          </a:p>
        </p:txBody>
      </p:sp>
      <p:sp>
        <p:nvSpPr>
          <p:cNvPr id="1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 rot="-60000">
            <a:off x="914554" y="5829261"/>
            <a:ext cx="3522607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 rot="60000">
            <a:off x="7557313" y="5896961"/>
            <a:ext cx="554023" cy="365125"/>
          </a:xfrm>
        </p:spPr>
        <p:txBody>
          <a:bodyPr/>
          <a:lstStyle/>
          <a:p>
            <a:pPr>
              <a:defRPr/>
            </a:pPr>
            <a:fld id="{F641269A-E507-4F91-A88F-BED7B860995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picTx" userDrawn="1">
  <p:cSld name="Рисунок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15" hidden="0"/>
          <p:cNvGrpSpPr/>
          <p:nvPr isPhoto="0" userDrawn="0"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8" hidden="0"/>
            <p:cNvSpPr/>
            <p:nvPr isPhoto="0" userDrawn="0"/>
          </p:nvSpPr>
          <p:spPr bwMode="auto">
            <a:xfrm>
              <a:off x="0" y="0"/>
              <a:ext cx="7162800" cy="6858000"/>
            </a:xfrm>
            <a:prstGeom prst="rect">
              <a:avLst/>
            </a:prstGeom>
            <a:gradFill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9" hidden="0"/>
            <p:cNvSpPr/>
            <p:nvPr isPhoto="0" userDrawn="0"/>
          </p:nvSpPr>
          <p:spPr bwMode="auto">
            <a:xfrm>
              <a:off x="1143000" y="0"/>
              <a:ext cx="8001000" cy="6858000"/>
            </a:xfrm>
            <a:prstGeom prst="rect">
              <a:avLst/>
            </a:prstGeom>
            <a:gradFill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Freeform 30" hidden="0"/>
          <p:cNvSpPr/>
          <p:nvPr isPhoto="0" userDrawn="0"/>
        </p:nvSpPr>
        <p:spPr bwMode="auto"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 fill="norm" stroke="1" extrusionOk="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1" hidden="0"/>
          <p:cNvSpPr/>
          <p:nvPr isPhoto="0" userDrawn="0"/>
        </p:nvSpPr>
        <p:spPr bwMode="auto">
          <a:xfrm rot="21539999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rotWithShape="0" algn="t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2" hidden="0"/>
          <p:cNvSpPr/>
          <p:nvPr isPhoto="0" userDrawn="0"/>
        </p:nvSpPr>
        <p:spPr bwMode="auto">
          <a:xfrm rot="21539999">
            <a:off x="745058" y="575769"/>
            <a:ext cx="3788941" cy="5722296"/>
          </a:xfrm>
          <a:prstGeom prst="rect">
            <a:avLst/>
          </a:prstGeom>
          <a:blipFill>
            <a:blip r:embed="rId2">
              <a:alphaModFix amt="20000"/>
              <a:grayscl/>
              <a:lum contrast="12000"/>
            </a:blip>
            <a:tile algn="tl" flip="none" sx="100000" sy="100000" tx="0" ty="0"/>
          </a:blipFill>
          <a:ln w="6350">
            <a:noFill/>
          </a:ln>
          <a:effectLst>
            <a:outerShdw blurRad="101600" dist="50800" dir="5400000" rotWithShape="0" algn="t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28" hidden="0"/>
          <p:cNvSpPr/>
          <p:nvPr isPhoto="0" userDrawn="0"/>
        </p:nvSpPr>
        <p:spPr bwMode="auto"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rotWithShape="0" algn="t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29" hidden="0"/>
          <p:cNvSpPr/>
          <p:nvPr isPhoto="0" userDrawn="0"/>
        </p:nvSpPr>
        <p:spPr bwMode="auto">
          <a:xfrm rot="60000">
            <a:off x="4464768" y="603920"/>
            <a:ext cx="3788941" cy="5722296"/>
          </a:xfrm>
          <a:prstGeom prst="rect">
            <a:avLst/>
          </a:prstGeom>
          <a:blipFill>
            <a:blip r:embed="rId2">
              <a:alphaModFix amt="20000"/>
              <a:grayscl/>
              <a:lum contrast="12000"/>
            </a:blip>
            <a:tile algn="tl" flip="none" sx="100000" sy="100000" tx="0" ty="0"/>
          </a:blipFill>
          <a:ln w="6350">
            <a:noFill/>
          </a:ln>
          <a:effectLst>
            <a:outerShdw blurRad="101600" dist="50800" dir="5400000" rotWithShape="0" algn="t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2" name="Picture 2" descr="C:\Users\Administrator\Desktop\Pushpin Dev\Assets\pushpinLeft.png" hidden="0"/>
          <p:cNvPicPr>
            <a:picLocks noChangeAspect="1" noChangeArrowheads="1"/>
          </p:cNvPicPr>
          <p:nvPr isPhoto="0" userDrawn="0"/>
        </p:nvPicPr>
        <p:blipFill>
          <a:blip r:embed="rId3"/>
          <a:stretch/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3" name="Picture 2" descr="C:\Users\Administrator\Desktop\Pushpin Dev\Assets\pushpinLeft.png" hidden="0"/>
          <p:cNvPicPr>
            <a:picLocks noChangeAspect="1" noChangeArrowheads="1"/>
          </p:cNvPicPr>
          <p:nvPr isPhoto="0" userDrawn="0"/>
        </p:nvPicPr>
        <p:blipFill>
          <a:blip r:embed="rId3"/>
          <a:stretch/>
        </p:blipFill>
        <p:spPr bwMode="auto">
          <a:xfrm rot="4096195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1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5" name="Picture Placeholder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 rot="60000">
            <a:off x="4898615" y="1207272"/>
            <a:ext cx="2913863" cy="4539412"/>
          </a:xfrm>
          <a:prstGeom prst="rect">
            <a:avLst/>
          </a:prstGeom>
          <a:ln w="101600" cap="rnd">
            <a:solidFill>
              <a:srgbClr val="FFFFFF"/>
            </a:solidFill>
          </a:ln>
          <a:effectLst>
            <a:outerShdw blurRad="88900" dir="2700000" rotWithShape="0" algn="tl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1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 rot="60000">
            <a:off x="6345936" y="5888737"/>
            <a:ext cx="1213821" cy="365125"/>
          </a:xfrm>
        </p:spPr>
        <p:txBody>
          <a:bodyPr/>
          <a:lstStyle/>
          <a:p>
            <a:pPr>
              <a:defRPr/>
            </a:pPr>
            <a:fld id="{9346BE79-6962-497A-B8E9-A642162D07A3}" type="datetimeFigureOut">
              <a:rPr lang="ru-RU"/>
              <a:t/>
            </a:fld>
            <a:endParaRPr lang="ru-RU"/>
          </a:p>
        </p:txBody>
      </p:sp>
      <p:sp>
        <p:nvSpPr>
          <p:cNvPr id="1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 rot="-60000">
            <a:off x="914569" y="5831037"/>
            <a:ext cx="3319043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 rot="60000">
            <a:off x="7562089" y="5900026"/>
            <a:ext cx="554023" cy="365125"/>
          </a:xfrm>
        </p:spPr>
        <p:txBody>
          <a:bodyPr/>
          <a:lstStyle/>
          <a:p>
            <a:pPr>
              <a:defRPr/>
            </a:pPr>
            <a:fld id="{F641269A-E507-4F91-A88F-BED7B860995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g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2">
        <a:schemeClr val="bg2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15" hidden="0"/>
          <p:cNvGrpSpPr/>
          <p:nvPr isPhoto="0" userDrawn="0"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7" hidden="0"/>
            <p:cNvSpPr/>
            <p:nvPr isPhoto="0" userDrawn="0"/>
          </p:nvSpPr>
          <p:spPr bwMode="auto">
            <a:xfrm>
              <a:off x="0" y="0"/>
              <a:ext cx="7162800" cy="6858000"/>
            </a:xfrm>
            <a:prstGeom prst="rect">
              <a:avLst/>
            </a:prstGeom>
            <a:gradFill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8" hidden="0"/>
            <p:cNvSpPr/>
            <p:nvPr isPhoto="0" userDrawn="0"/>
          </p:nvSpPr>
          <p:spPr bwMode="auto">
            <a:xfrm>
              <a:off x="1143000" y="0"/>
              <a:ext cx="8001000" cy="6858000"/>
            </a:xfrm>
            <a:prstGeom prst="rect">
              <a:avLst/>
            </a:prstGeom>
            <a:gradFill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Freeform 9" hidden="0"/>
          <p:cNvSpPr/>
          <p:nvPr isPhoto="0" userDrawn="0"/>
        </p:nvSpPr>
        <p:spPr bwMode="auto"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 fill="norm" stroke="1" extrusionOk="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 hidden="0"/>
          <p:cNvSpPr/>
          <p:nvPr isPhoto="0" userDrawn="0"/>
        </p:nvSpPr>
        <p:spPr bwMode="auto"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rotWithShape="0" algn="t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1" hidden="0"/>
          <p:cNvSpPr/>
          <p:nvPr isPhoto="0" userDrawn="0"/>
        </p:nvSpPr>
        <p:spPr bwMode="auto">
          <a:xfrm>
            <a:off x="731520" y="576072"/>
            <a:ext cx="7696200" cy="5715000"/>
          </a:xfrm>
          <a:prstGeom prst="rect">
            <a:avLst/>
          </a:prstGeom>
          <a:blipFill>
            <a:blip r:embed="rId13">
              <a:alphaModFix amt="20000"/>
              <a:grayscl/>
              <a:lum contrast="12000"/>
            </a:blip>
            <a:tile algn="tl" flip="none" sx="100000" sy="100000" tx="0" ty="0"/>
          </a:blipFill>
          <a:ln w="6350">
            <a:noFill/>
          </a:ln>
          <a:effectLst>
            <a:outerShdw blurRad="101600" dist="50800" dir="5400000" rotWithShape="0" algn="t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" name="Picture 2" descr="C:\Users\Administrator\Desktop\Pushpin Dev\Assets\pushpinLeft.png" hidden="0"/>
          <p:cNvPicPr>
            <a:picLocks noChangeAspect="1" noChangeArrowheads="1"/>
          </p:cNvPicPr>
          <p:nvPr isPhoto="0" userDrawn="0"/>
        </p:nvPicPr>
        <p:blipFill>
          <a:blip r:embed="rId14"/>
          <a:stretch/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1" name="Picture 2" descr="C:\Users\Administrator\Desktop\Pushpin Dev\Assets\pushpinLeft.png" hidden="0"/>
          <p:cNvPicPr>
            <a:picLocks noChangeAspect="1" noChangeArrowheads="1"/>
          </p:cNvPicPr>
          <p:nvPr isPhoto="0" userDrawn="0"/>
        </p:nvPicPr>
        <p:blipFill>
          <a:blip r:embed="rId14"/>
          <a:stretch/>
        </p:blipFill>
        <p:spPr bwMode="auto">
          <a:xfrm rot="4096195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12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Date Placehold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/>
              </a:defRPr>
            </a:lvl1pPr>
          </a:lstStyle>
          <a:p>
            <a:pPr>
              <a:defRPr/>
            </a:pPr>
            <a:fld id="{9346BE79-6962-497A-B8E9-A642162D07A3}" type="datetimeFigureOut">
              <a:rPr lang="ru-RU"/>
              <a:t/>
            </a:fld>
            <a:endParaRPr lang="ru-RU"/>
          </a:p>
        </p:txBody>
      </p:sp>
      <p:sp>
        <p:nvSpPr>
          <p:cNvPr id="15" name="Footer Placehold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914400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/>
              </a:defRPr>
            </a:lvl1pPr>
          </a:lstStyle>
          <a:p>
            <a:pPr>
              <a:defRPr/>
            </a:pPr>
            <a:fld id="{F641269A-E507-4F91-A88F-BED7B8609957}" type="slidenum">
              <a:rPr lang="ru-RU"/>
              <a:t/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274320" indent="-274320" algn="l" defTabSz="914400">
        <a:spcBef>
          <a:spcPts val="0"/>
        </a:spcBef>
        <a:buClr>
          <a:schemeClr val="accent2"/>
        </a:buClr>
        <a:buSzPct val="85000"/>
        <a:buFont typeface="Brush Script MT"/>
        <a:buChar char="O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>
        <a:spcBef>
          <a:spcPts val="0"/>
        </a:spcBef>
        <a:buClr>
          <a:schemeClr val="accent2"/>
        </a:buClr>
        <a:buSzPct val="85000"/>
        <a:buFont typeface="Brush Script MT"/>
        <a:buChar char="O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>
        <a:spcBef>
          <a:spcPts val="0"/>
        </a:spcBef>
        <a:buClr>
          <a:schemeClr val="accent2"/>
        </a:buClr>
        <a:buSzPct val="85000"/>
        <a:buFont typeface="Brush Script MT"/>
        <a:buChar char="O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>
        <a:spcBef>
          <a:spcPts val="0"/>
        </a:spcBef>
        <a:buClr>
          <a:schemeClr val="accent2"/>
        </a:buClr>
        <a:buSzPct val="85000"/>
        <a:buFont typeface="Brush Script MT"/>
        <a:buChar char="O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>
        <a:spcBef>
          <a:spcPts val="0"/>
        </a:spcBef>
        <a:buClr>
          <a:schemeClr val="accent2"/>
        </a:buClr>
        <a:buSzPct val="85000"/>
        <a:buFont typeface="Brush Script MT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>
        <a:spcBef>
          <a:spcPts val="0"/>
        </a:spcBef>
        <a:buClr>
          <a:schemeClr val="accent2"/>
        </a:buClr>
        <a:buSzPct val="85000"/>
        <a:buFont typeface="Brush Script MT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>
        <a:spcBef>
          <a:spcPts val="0"/>
        </a:spcBef>
        <a:buClr>
          <a:schemeClr val="accent2"/>
        </a:buClr>
        <a:buSzPct val="85000"/>
        <a:buFont typeface="Brush Script MT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>
        <a:spcBef>
          <a:spcPts val="0"/>
        </a:spcBef>
        <a:buClr>
          <a:schemeClr val="accent2"/>
        </a:buClr>
        <a:buSzPct val="85000"/>
        <a:buFont typeface="Brush Script MT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>
        <a:spcBef>
          <a:spcPts val="0"/>
        </a:spcBef>
        <a:buClr>
          <a:schemeClr val="accent2"/>
        </a:buClr>
        <a:buSzPct val="85000"/>
        <a:buFont typeface="Brush Script MT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611560" y="3573016"/>
            <a:ext cx="6624736" cy="504056"/>
          </a:xfrm>
        </p:spPr>
        <p:txBody>
          <a:bodyPr>
            <a:normAutofit fontScale="90000"/>
          </a:bodyPr>
          <a:lstStyle/>
          <a:p>
            <a:pPr indent="342900" algn="ctr">
              <a:lnSpc>
                <a:spcPct val="150000"/>
              </a:lnSpc>
              <a:spcAft>
                <a:spcPts val="0"/>
              </a:spcAft>
              <a:tabLst>
                <a:tab pos="3829050" algn="l"/>
              </a:tabLst>
              <a:defRPr/>
            </a:pPr>
            <a:br>
              <a:rPr lang="ru-RU" sz="4800">
                <a:latin typeface="Times New Roman"/>
                <a:ea typeface="Times New Roman"/>
              </a:rPr>
            </a:br>
            <a:endParaRPr lang="ru-RU"/>
          </a:p>
        </p:txBody>
      </p:sp>
      <p:sp>
        <p:nvSpPr>
          <p:cNvPr id="5" name="Подзаголовок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 flipH="0" flipV="0">
            <a:off x="1187623" y="1628799"/>
            <a:ext cx="6786056" cy="4015644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25000" lnSpcReduction="15000"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1600" b="1">
                <a:solidFill>
                  <a:schemeClr val="tx1"/>
                </a:solidFill>
              </a:rPr>
              <a:t>                                 </a:t>
            </a:r>
            <a:r>
              <a:rPr lang="ru-RU" sz="3600" b="1">
                <a:solidFill>
                  <a:schemeClr val="tx1"/>
                </a:solidFill>
                <a:latin typeface="Arial Black"/>
                <a:ea typeface="Arial Black"/>
                <a:cs typeface="Arial Black"/>
              </a:rPr>
              <a:t>Проект «</a:t>
            </a:r>
            <a:r>
              <a:rPr lang="ru-RU" sz="3600" b="1">
                <a:solidFill>
                  <a:schemeClr val="tx1"/>
                </a:solidFill>
                <a:latin typeface="Arial Black"/>
                <a:ea typeface="Arial Black"/>
                <a:cs typeface="Arial Black"/>
              </a:rPr>
              <a:t>Сам </a:t>
            </a:r>
            <a:r>
              <a:rPr lang="ru-RU" sz="3600" b="1">
                <a:solidFill>
                  <a:schemeClr val="tx1"/>
                </a:solidFill>
                <a:latin typeface="Arial Black"/>
                <a:ea typeface="Arial Black"/>
                <a:cs typeface="Arial Black"/>
              </a:rPr>
              <a:t>себе юрист в сфере ЖКХ» </a:t>
            </a:r>
            <a:endParaRPr sz="3600" b="1">
              <a:latin typeface="Arial Black"/>
              <a:ea typeface="Arial Black"/>
              <a:cs typeface="Arial Black"/>
            </a:endParaRPr>
          </a:p>
          <a:p>
            <a:pPr algn="l">
              <a:lnSpc>
                <a:spcPct val="150000"/>
              </a:lnSpc>
              <a:defRPr/>
            </a:pPr>
            <a:endParaRPr lang="ru-RU"/>
          </a:p>
          <a:p>
            <a:pPr algn="l">
              <a:lnSpc>
                <a:spcPct val="150000"/>
              </a:lnSpc>
              <a:defRPr/>
            </a:pPr>
            <a:endParaRPr lang="ru-RU"/>
          </a:p>
          <a:p>
            <a:pPr algn="l">
              <a:lnSpc>
                <a:spcPct val="150000"/>
              </a:lnSpc>
              <a:defRPr/>
            </a:pPr>
            <a:endParaRPr lang="ru-RU"/>
          </a:p>
          <a:p>
            <a:pPr algn="l">
              <a:defRPr/>
            </a:pPr>
            <a:endParaRPr/>
          </a:p>
          <a:p>
            <a:pPr algn="l">
              <a:defRPr/>
            </a:pPr>
            <a:endParaRPr lang="ru-RU">
              <a:solidFill>
                <a:schemeClr val="tx1"/>
              </a:solidFill>
            </a:endParaRPr>
          </a:p>
          <a:p>
            <a:pPr algn="l">
              <a:defRPr/>
            </a:pPr>
            <a:endParaRPr lang="ru-RU">
              <a:solidFill>
                <a:schemeClr val="tx1"/>
              </a:solidFill>
            </a:endParaRPr>
          </a:p>
          <a:p>
            <a:pPr algn="l">
              <a:defRPr/>
            </a:pPr>
            <a:endParaRPr lang="ru-RU">
              <a:solidFill>
                <a:schemeClr val="tx1"/>
              </a:solidFill>
            </a:endParaRPr>
          </a:p>
          <a:p>
            <a:pPr algn="l">
              <a:defRPr/>
            </a:pPr>
            <a:endParaRPr lang="ru-RU">
              <a:solidFill>
                <a:schemeClr val="tx1"/>
              </a:solidFill>
            </a:endParaRPr>
          </a:p>
          <a:p>
            <a:pPr algn="l">
              <a:defRPr/>
            </a:pPr>
            <a:endParaRPr lang="ru-RU">
              <a:solidFill>
                <a:schemeClr val="tx1"/>
              </a:solidFill>
            </a:endParaRPr>
          </a:p>
          <a:p>
            <a:pPr algn="l">
              <a:defRPr/>
            </a:pPr>
            <a:endParaRPr lang="ru-RU">
              <a:solidFill>
                <a:schemeClr val="tx1"/>
              </a:solidFill>
            </a:endParaRPr>
          </a:p>
          <a:p>
            <a:pPr algn="l">
              <a:defRPr/>
            </a:pPr>
            <a:endParaRPr lang="ru-RU">
              <a:solidFill>
                <a:schemeClr val="tx1"/>
              </a:solidFill>
            </a:endParaRPr>
          </a:p>
          <a:p>
            <a:pPr algn="l">
              <a:defRPr/>
            </a:pPr>
            <a:endParaRPr lang="ru-RU">
              <a:solidFill>
                <a:schemeClr val="tx1"/>
              </a:solidFill>
            </a:endParaRPr>
          </a:p>
          <a:p>
            <a:pPr algn="l">
              <a:defRPr/>
            </a:pPr>
            <a:endParaRPr lang="ru-RU">
              <a:solidFill>
                <a:schemeClr val="tx1"/>
              </a:solidFill>
            </a:endParaRPr>
          </a:p>
          <a:p>
            <a:pPr algn="l">
              <a:defRPr/>
            </a:pPr>
            <a:endParaRPr lang="ru-RU">
              <a:solidFill>
                <a:schemeClr val="tx1"/>
              </a:solidFill>
            </a:endParaRPr>
          </a:p>
          <a:p>
            <a:pPr algn="l">
              <a:defRPr/>
            </a:pPr>
            <a:endParaRPr lang="ru-RU">
              <a:solidFill>
                <a:schemeClr val="tx1"/>
              </a:solidFill>
            </a:endParaRPr>
          </a:p>
          <a:p>
            <a:pPr algn="l">
              <a:defRPr/>
            </a:pPr>
            <a:endParaRPr lang="ru-RU">
              <a:solidFill>
                <a:schemeClr val="tx1"/>
              </a:solidFill>
            </a:endParaRPr>
          </a:p>
          <a:p>
            <a:pPr algn="l">
              <a:defRPr/>
            </a:pPr>
            <a:endParaRPr lang="ru-RU">
              <a:solidFill>
                <a:schemeClr val="tx1"/>
              </a:solidFill>
            </a:endParaRPr>
          </a:p>
          <a:p>
            <a:pPr algn="l">
              <a:defRPr/>
            </a:pPr>
            <a:endParaRPr lang="ru-RU">
              <a:solidFill>
                <a:schemeClr val="tx1"/>
              </a:solidFill>
            </a:endParaRPr>
          </a:p>
          <a:p>
            <a:pPr algn="l">
              <a:defRPr/>
            </a:pPr>
            <a:endParaRPr lang="ru-RU">
              <a:solidFill>
                <a:schemeClr val="tx1"/>
              </a:solidFill>
            </a:endParaRPr>
          </a:p>
          <a:p>
            <a:pPr algn="l">
              <a:defRPr/>
            </a:pPr>
            <a:endParaRPr lang="ru-RU">
              <a:solidFill>
                <a:schemeClr val="tx1"/>
              </a:solidFill>
            </a:endParaRPr>
          </a:p>
          <a:p>
            <a:pPr algn="l">
              <a:defRPr/>
            </a:pPr>
            <a:endParaRPr lang="ru-RU">
              <a:solidFill>
                <a:schemeClr val="tx1"/>
              </a:solidFill>
            </a:endParaRPr>
          </a:p>
          <a:p>
            <a:pPr algn="l">
              <a:defRPr/>
            </a:pPr>
            <a:endParaRPr lang="ru-RU">
              <a:solidFill>
                <a:schemeClr val="tx1"/>
              </a:solidFill>
            </a:endParaRPr>
          </a:p>
          <a:p>
            <a:pPr algn="l">
              <a:defRPr/>
            </a:pPr>
            <a:endParaRPr lang="ru-RU">
              <a:solidFill>
                <a:schemeClr val="tx1"/>
              </a:solidFill>
            </a:endParaRPr>
          </a:p>
          <a:p>
            <a:pPr algn="l">
              <a:defRPr/>
            </a:pPr>
            <a:endParaRPr lang="ru-RU">
              <a:solidFill>
                <a:schemeClr val="tx1"/>
              </a:solidFill>
            </a:endParaRPr>
          </a:p>
          <a:p>
            <a:pPr algn="l">
              <a:defRPr/>
            </a:pPr>
            <a:endParaRPr lang="ru-RU">
              <a:solidFill>
                <a:schemeClr val="tx1"/>
              </a:solidFill>
            </a:endParaRPr>
          </a:p>
          <a:p>
            <a:pPr algn="l">
              <a:defRPr/>
            </a:pPr>
            <a:endParaRPr lang="ru-RU">
              <a:solidFill>
                <a:schemeClr val="tx1"/>
              </a:solidFill>
            </a:endParaRPr>
          </a:p>
          <a:p>
            <a:pPr algn="l">
              <a:defRPr/>
            </a:pPr>
            <a:endParaRPr sz="3600">
              <a:solidFill>
                <a:schemeClr val="tx1"/>
              </a:solidFill>
            </a:endParaRPr>
          </a:p>
          <a:p>
            <a:pPr algn="l">
              <a:defRPr/>
            </a:pPr>
            <a:endParaRPr sz="3600">
              <a:solidFill>
                <a:schemeClr val="tx1"/>
              </a:solidFill>
            </a:endParaRPr>
          </a:p>
          <a:p>
            <a:pPr algn="l">
              <a:defRPr/>
            </a:pPr>
            <a:endParaRPr sz="3600">
              <a:solidFill>
                <a:schemeClr val="tx1"/>
              </a:solidFill>
            </a:endParaRPr>
          </a:p>
          <a:p>
            <a:pPr algn="l">
              <a:defRPr/>
            </a:pPr>
            <a:endParaRPr sz="3600">
              <a:solidFill>
                <a:schemeClr val="tx1"/>
              </a:solidFill>
            </a:endParaRPr>
          </a:p>
          <a:p>
            <a:pPr algn="l">
              <a:defRPr/>
            </a:pPr>
            <a:endParaRPr lang="ru-RU" sz="3600">
              <a:solidFill>
                <a:schemeClr val="tx1"/>
              </a:solidFill>
            </a:endParaRPr>
          </a:p>
          <a:p>
            <a:pPr algn="l">
              <a:defRPr/>
            </a:pPr>
            <a:endParaRPr lang="ru-RU" sz="3600">
              <a:solidFill>
                <a:schemeClr val="tx1"/>
              </a:solidFill>
            </a:endParaRPr>
          </a:p>
          <a:p>
            <a:pPr algn="l">
              <a:defRPr/>
            </a:pPr>
            <a:endParaRPr lang="ru-RU" sz="360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3600">
                <a:solidFill>
                  <a:schemeClr val="tx1"/>
                </a:solidFill>
              </a:rPr>
              <a:t>Инициатор Бучнева Мария </a:t>
            </a:r>
            <a:endParaRPr sz="360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3600">
                <a:solidFill>
                  <a:schemeClr val="tx1"/>
                </a:solidFill>
              </a:rPr>
              <a:t>Реализация 2022-2023г.г. </a:t>
            </a:r>
            <a:endParaRPr sz="3600"/>
          </a:p>
          <a:p>
            <a:pPr algn="ctr">
              <a:defRPr/>
            </a:pPr>
            <a:r>
              <a:rPr lang="ru-RU" sz="3600">
                <a:solidFill>
                  <a:schemeClr val="tx1"/>
                </a:solidFill>
              </a:rPr>
              <a:t>Город Междуреченск </a:t>
            </a:r>
            <a:endParaRPr sz="3600"/>
          </a:p>
          <a:p>
            <a:pPr>
              <a:lnSpc>
                <a:spcPct val="150000"/>
              </a:lnSpc>
              <a:defRPr/>
            </a:pPr>
            <a:endParaRPr lang="ru-RU" sz="5600" b="1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defRPr/>
            </a:pPr>
            <a:endParaRPr lang="ru-RU" sz="5600" b="1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defRPr/>
            </a:pPr>
            <a:endParaRPr lang="ru-RU" sz="5600" b="1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  <p:pic>
        <p:nvPicPr>
          <p:cNvPr id="6" name="Рисунок 4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1385555" y="1966735"/>
            <a:ext cx="6411736" cy="27957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Идея проекта 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sz="quarter" idx="13" hasCustomPrompt="0"/>
          </p:nvPr>
        </p:nvSpPr>
        <p:spPr bwMode="auto">
          <a:xfrm>
            <a:off x="-3348880" y="1052736"/>
            <a:ext cx="2448272" cy="1080119"/>
          </a:xfrm>
        </p:spPr>
        <p:txBody>
          <a:bodyPr>
            <a:norm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6" name="Объект 3" hidden="0"/>
          <p:cNvSpPr>
            <a:spLocks noGrp="1"/>
          </p:cNvSpPr>
          <p:nvPr isPhoto="0" userDrawn="0">
            <p:ph sz="quarter" idx="14" hasCustomPrompt="0"/>
          </p:nvPr>
        </p:nvSpPr>
        <p:spPr bwMode="auto">
          <a:xfrm>
            <a:off x="1259632" y="1772817"/>
            <a:ext cx="7056784" cy="4248472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ru-RU" sz="1600" b="1"/>
          </a:p>
          <a:p>
            <a:pPr marL="0" indent="0" algn="ctr">
              <a:buNone/>
              <a:defRPr/>
            </a:pPr>
            <a:endParaRPr lang="ru-RU" sz="1600" b="1"/>
          </a:p>
          <a:p>
            <a:pPr marL="0" indent="0" algn="ctr">
              <a:buNone/>
              <a:defRPr/>
            </a:pPr>
            <a:r>
              <a:rPr lang="ru-RU" sz="1600" b="1"/>
              <a:t>Частые обращения онлайн и офлайн.</a:t>
            </a:r>
            <a:endParaRPr/>
          </a:p>
          <a:p>
            <a:pPr marL="0" indent="0">
              <a:buNone/>
              <a:defRPr/>
            </a:pPr>
            <a:r>
              <a:rPr lang="ru-RU" sz="1600"/>
              <a:t>	</a:t>
            </a:r>
            <a:r>
              <a:rPr lang="ru-RU" sz="1600"/>
              <a:t>Физические лица.</a:t>
            </a:r>
            <a:endParaRPr lang="ru-RU" sz="1600"/>
          </a:p>
          <a:p>
            <a:pPr>
              <a:defRPr/>
            </a:pPr>
            <a:r>
              <a:rPr lang="ru-RU" sz="1600"/>
              <a:t>(УК не реагируют на заявки куда обращаться , что делать, счета по кап. ремонту, как провести общее собрание, как перевести дом в другую УК или создать ТСЖ </a:t>
            </a:r>
            <a:r>
              <a:rPr lang="ru-RU" sz="1600"/>
              <a:t>,</a:t>
            </a:r>
            <a:r>
              <a:rPr lang="ru-RU" sz="1600"/>
              <a:t>судебные приказы, долги, оплата по долевым счетам и т.д.).</a:t>
            </a:r>
            <a:endParaRPr/>
          </a:p>
          <a:p>
            <a:pPr marL="0" indent="0" algn="ctr">
              <a:buNone/>
              <a:defRPr/>
            </a:pPr>
            <a:r>
              <a:rPr lang="ru-RU" sz="1600"/>
              <a:t>Юридические лица.</a:t>
            </a:r>
            <a:endParaRPr/>
          </a:p>
          <a:p>
            <a:pPr>
              <a:defRPr/>
            </a:pPr>
            <a:r>
              <a:rPr lang="ru-RU" sz="1600"/>
              <a:t>(Проведение общего собрания, смена председателя ТСН, растраты денег дома, долги жильцов, затопление, организация работы ТСН, и т.д. ).</a:t>
            </a:r>
            <a:endParaRPr/>
          </a:p>
          <a:p>
            <a:pPr>
              <a:defRPr/>
            </a:pPr>
            <a:endParaRPr lang="ru-RU" sz="1600"/>
          </a:p>
          <a:p>
            <a:pPr>
              <a:defRPr/>
            </a:pPr>
            <a:r>
              <a:rPr lang="ru-RU" sz="1600" b="1"/>
              <a:t>Вывод: Сфера ЖКХ – это проблема.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Решение проблемы</a:t>
            </a:r>
            <a:endParaRPr lang="ru-RU"/>
          </a:p>
        </p:txBody>
      </p:sp>
      <p:sp>
        <p:nvSpPr>
          <p:cNvPr id="5" name="Объект 3" hidden="0"/>
          <p:cNvSpPr>
            <a:spLocks noGrp="1"/>
          </p:cNvSpPr>
          <p:nvPr isPhoto="0" userDrawn="0">
            <p:ph sz="quarter" idx="14" hasCustomPrompt="0"/>
          </p:nvPr>
        </p:nvSpPr>
        <p:spPr bwMode="auto"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/>
              <a:t>Оказание качественной юридической помощи:</a:t>
            </a:r>
            <a:endParaRPr/>
          </a:p>
          <a:p>
            <a:pPr marL="0" indent="0">
              <a:buNone/>
              <a:defRPr/>
            </a:pPr>
            <a:r>
              <a:rPr lang="ru-RU"/>
              <a:t>- Консультирование</a:t>
            </a:r>
            <a:endParaRPr/>
          </a:p>
          <a:p>
            <a:pPr marL="0" indent="0">
              <a:buNone/>
              <a:defRPr/>
            </a:pPr>
            <a:r>
              <a:rPr lang="ru-RU"/>
              <a:t>- Бланки документов</a:t>
            </a:r>
            <a:endParaRPr/>
          </a:p>
          <a:p>
            <a:pPr marL="0" indent="0">
              <a:buNone/>
              <a:defRPr/>
            </a:pPr>
            <a:r>
              <a:rPr lang="ru-RU"/>
              <a:t>- Юридическое сопровождение процедур </a:t>
            </a:r>
            <a:endParaRPr lang="ru-RU"/>
          </a:p>
        </p:txBody>
      </p:sp>
      <p:pic>
        <p:nvPicPr>
          <p:cNvPr id="6" name="Объект 6" hidden="0"/>
          <p:cNvPicPr>
            <a:picLocks noChangeAspect="1" noGrp="1"/>
          </p:cNvPicPr>
          <p:nvPr isPhoto="0" userDrawn="0">
            <p:ph sz="quarter" idx="13" hasCustomPrompt="0"/>
          </p:nvPr>
        </p:nvPicPr>
        <p:blipFill>
          <a:blip r:embed="rId2"/>
          <a:stretch/>
        </p:blipFill>
        <p:spPr bwMode="auto">
          <a:xfrm>
            <a:off x="1298574" y="2322512"/>
            <a:ext cx="3200400" cy="3200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Социальная направленность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Снижение социальной напряженности в обществе, помощь людям.</a:t>
            </a:r>
            <a:endParaRPr/>
          </a:p>
          <a:p>
            <a:pPr>
              <a:defRPr/>
            </a:pPr>
            <a:r>
              <a:rPr lang="ru-RU"/>
              <a:t>Правовое просвещение в сфере ЖКХ, снижение количества необоснованных жалоб в государственные органы. </a:t>
            </a:r>
            <a:endParaRPr/>
          </a:p>
          <a:p>
            <a:pPr>
              <a:defRPr/>
            </a:pPr>
            <a:r>
              <a:rPr lang="ru-RU"/>
              <a:t>Реализация бесплатных проектов.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23528" y="404664"/>
            <a:ext cx="9361040" cy="1296144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sz="2000"/>
              <a:t>	</a:t>
            </a:r>
            <a:r>
              <a:rPr lang="ru-RU" sz="4000"/>
              <a:t>РЕАЛИЗАЦИЯ ПРОЕКТА</a:t>
            </a:r>
            <a:endParaRPr lang="ru-RU" sz="4000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/>
              <a:t>Проект реализован юридическая фирма набирает обороты сейчас идет этап подбора персонала.</a:t>
            </a:r>
            <a:endParaRPr/>
          </a:p>
          <a:p>
            <a:pPr>
              <a:defRPr/>
            </a:pPr>
            <a:r>
              <a:rPr lang="ru-RU"/>
              <a:t>Заключены договора на обсаживание нескольких ТСН.</a:t>
            </a:r>
            <a:endParaRPr/>
          </a:p>
          <a:p>
            <a:pPr>
              <a:defRPr/>
            </a:pPr>
            <a:r>
              <a:rPr lang="ru-RU"/>
              <a:t>Ведется работа с гражданами города как в офисе так и социальных сетях. </a:t>
            </a:r>
            <a:endParaRPr/>
          </a:p>
          <a:p>
            <a:pPr>
              <a:defRPr/>
            </a:pPr>
            <a:r>
              <a:rPr lang="ru-RU"/>
              <a:t>Реализуется бесплатный проект по просвещению населения  в социальных сетях совместно с местной телерадиокомпанией.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2.jpg"/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Arial"/>
        <a:cs typeface="Arial"/>
      </a:majorFont>
      <a:minorFont>
        <a:latin typeface="Franklin Gothic Book"/>
        <a:ea typeface="Arial"/>
        <a:cs typeface="Arial"/>
      </a:minorFont>
    </a:fontScheme>
    <a:fmtScheme name="Кнопка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>
            <a:tint val="93000"/>
          </a:schemeClr>
        </a:solidFill>
        <a:blipFill>
          <a:blip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>
          <a:blip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0</TotalTime>
  <Words>0</Words>
  <Application>Р7-Офис/6.3.1.70</Application>
  <DocSecurity>0</DocSecurity>
  <PresentationFormat>Экран (4:3)</PresentationFormat>
  <Paragraphs>0</Paragraphs>
  <Slides>5</Slides>
  <Notes>5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 1</vt:lpstr>
      <vt:lpstr>Slide 1</vt:lpstr>
      <vt:lpstr>Slide 2</vt:lpstr>
      <vt:lpstr>Slide 3</vt:lpstr>
      <vt:lpstr>Slide 4</vt:lpstr>
      <vt:lpstr>Slide 5</vt:lpstr>
    </vt:vector>
  </TitlesOfParts>
  <Manager/>
  <Company>SPecialiST RePack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Вдадгывлб</dc:creator>
  <cp:keywords/>
  <dc:description/>
  <dc:identifier/>
  <dc:language/>
  <cp:lastModifiedBy/>
  <cp:revision>31</cp:revision>
  <dcterms:created xsi:type="dcterms:W3CDTF">2022-07-04T07:40:43Z</dcterms:created>
  <dcterms:modified xsi:type="dcterms:W3CDTF">2023-04-05T01:28:56Z</dcterms:modified>
  <cp:category/>
  <cp:contentStatus/>
  <cp:version/>
</cp:coreProperties>
</file>