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7335500" cy="9753600"/>
  <p:notesSz cx="17335500" cy="9753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1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00162" y="3023616"/>
            <a:ext cx="14735175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00325" y="5462016"/>
            <a:ext cx="1213485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064616" y="1"/>
            <a:ext cx="4272915" cy="4906010"/>
          </a:xfrm>
          <a:custGeom>
            <a:avLst/>
            <a:gdLst/>
            <a:ahLst/>
            <a:cxnLst/>
            <a:rect l="l" t="t" r="r" b="b"/>
            <a:pathLst>
              <a:path w="4272915" h="4906010">
                <a:moveTo>
                  <a:pt x="0" y="0"/>
                </a:moveTo>
                <a:lnTo>
                  <a:pt x="4272470" y="0"/>
                </a:lnTo>
                <a:lnTo>
                  <a:pt x="4272470" y="4905557"/>
                </a:lnTo>
                <a:lnTo>
                  <a:pt x="0" y="49055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064616" y="4905559"/>
            <a:ext cx="4272915" cy="4846955"/>
          </a:xfrm>
          <a:custGeom>
            <a:avLst/>
            <a:gdLst/>
            <a:ahLst/>
            <a:cxnLst/>
            <a:rect l="l" t="t" r="r" b="b"/>
            <a:pathLst>
              <a:path w="4272915" h="4846955">
                <a:moveTo>
                  <a:pt x="0" y="0"/>
                </a:moveTo>
                <a:lnTo>
                  <a:pt x="4272470" y="0"/>
                </a:lnTo>
                <a:lnTo>
                  <a:pt x="4272470" y="4846454"/>
                </a:lnTo>
                <a:lnTo>
                  <a:pt x="0" y="4846454"/>
                </a:lnTo>
                <a:lnTo>
                  <a:pt x="0" y="0"/>
                </a:lnTo>
                <a:close/>
              </a:path>
            </a:pathLst>
          </a:custGeom>
          <a:solidFill>
            <a:srgbClr val="EFD7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65894" y="8423044"/>
            <a:ext cx="2922030" cy="611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66775" y="2243328"/>
            <a:ext cx="7540942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927782" y="2243328"/>
            <a:ext cx="7540942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5992" y="364148"/>
            <a:ext cx="1680351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6775" y="2243328"/>
            <a:ext cx="15601950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894070" y="9070848"/>
            <a:ext cx="5547360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66775" y="9070848"/>
            <a:ext cx="3987165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6073222" y="9008046"/>
            <a:ext cx="171450" cy="28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455" y="849096"/>
            <a:ext cx="11050905" cy="208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095"/>
              </a:lnSpc>
              <a:spcBef>
                <a:spcPts val="100"/>
              </a:spcBef>
            </a:pPr>
            <a:r>
              <a:rPr lang="ru-RU" sz="7100" spc="525" dirty="0" smtClean="0"/>
              <a:t>Социальное</a:t>
            </a:r>
            <a:r>
              <a:rPr lang="ru-RU" sz="7100" dirty="0">
                <a:latin typeface="Century Gothic"/>
              </a:rPr>
              <a:t> </a:t>
            </a:r>
            <a:r>
              <a:rPr lang="ru-RU" sz="7100" spc="585" dirty="0" smtClean="0"/>
              <a:t>т</a:t>
            </a:r>
            <a:r>
              <a:rPr sz="7100" spc="585" dirty="0" err="1" smtClean="0"/>
              <a:t>акси</a:t>
            </a:r>
            <a:r>
              <a:rPr sz="7100" spc="-235" dirty="0" smtClean="0"/>
              <a:t> </a:t>
            </a:r>
            <a:r>
              <a:rPr sz="7100" spc="445" dirty="0"/>
              <a:t>для</a:t>
            </a:r>
            <a:r>
              <a:rPr sz="7100" spc="-229" dirty="0"/>
              <a:t> </a:t>
            </a:r>
            <a:r>
              <a:rPr sz="7100" spc="495" dirty="0"/>
              <a:t>ветеранов</a:t>
            </a:r>
            <a:r>
              <a:rPr sz="7100" spc="-229" dirty="0"/>
              <a:t> </a:t>
            </a:r>
            <a:r>
              <a:rPr sz="7100" spc="725" dirty="0"/>
              <a:t>ВОВ</a:t>
            </a:r>
            <a:endParaRPr sz="7100" dirty="0"/>
          </a:p>
        </p:txBody>
      </p:sp>
      <p:sp>
        <p:nvSpPr>
          <p:cNvPr id="3" name="object 3"/>
          <p:cNvSpPr txBox="1"/>
          <p:nvPr/>
        </p:nvSpPr>
        <p:spPr>
          <a:xfrm>
            <a:off x="13739088" y="8488544"/>
            <a:ext cx="165988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 smtClean="0">
                <a:latin typeface="Malgun Gothic"/>
                <a:cs typeface="Malgun Gothic"/>
              </a:rPr>
              <a:t>20</a:t>
            </a:r>
            <a:r>
              <a:rPr lang="ru-RU" sz="3200" spc="-5" dirty="0" smtClean="0">
                <a:latin typeface="Malgun Gothic"/>
                <a:cs typeface="Malgun Gothic"/>
              </a:rPr>
              <a:t>20</a:t>
            </a:r>
            <a:r>
              <a:rPr sz="3200" spc="-455" dirty="0" smtClean="0">
                <a:latin typeface="Malgun Gothic"/>
                <a:cs typeface="Malgun Gothic"/>
              </a:rPr>
              <a:t> </a:t>
            </a:r>
            <a:r>
              <a:rPr sz="3200" spc="35" dirty="0">
                <a:latin typeface="Trebuchet MS"/>
                <a:cs typeface="Trebuchet MS"/>
              </a:rPr>
              <a:t>год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474" y="364149"/>
            <a:ext cx="119227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85" dirty="0"/>
              <a:t>На</a:t>
            </a:r>
            <a:r>
              <a:rPr spc="-155" dirty="0"/>
              <a:t> </a:t>
            </a:r>
            <a:r>
              <a:rPr spc="300" dirty="0"/>
              <a:t>сайте</a:t>
            </a:r>
            <a:r>
              <a:rPr spc="-140" dirty="0"/>
              <a:t> </a:t>
            </a:r>
            <a:r>
              <a:rPr spc="245" dirty="0"/>
              <a:t>yandex.ru</a:t>
            </a:r>
            <a:r>
              <a:rPr spc="-145" dirty="0"/>
              <a:t> </a:t>
            </a:r>
            <a:r>
              <a:rPr spc="275" dirty="0"/>
              <a:t>заходите</a:t>
            </a:r>
            <a:r>
              <a:rPr spc="-145" dirty="0"/>
              <a:t> </a:t>
            </a:r>
            <a:r>
              <a:rPr spc="245" dirty="0"/>
              <a:t>в</a:t>
            </a:r>
            <a:r>
              <a:rPr spc="-150" dirty="0"/>
              <a:t> </a:t>
            </a:r>
            <a:r>
              <a:rPr spc="265" dirty="0"/>
              <a:t>свою</a:t>
            </a:r>
            <a:r>
              <a:rPr spc="-155" dirty="0"/>
              <a:t> </a:t>
            </a:r>
            <a:r>
              <a:rPr spc="330" dirty="0"/>
              <a:t>почту</a:t>
            </a:r>
          </a:p>
        </p:txBody>
      </p:sp>
      <p:sp>
        <p:nvSpPr>
          <p:cNvPr id="3" name="object 3"/>
          <p:cNvSpPr/>
          <p:nvPr/>
        </p:nvSpPr>
        <p:spPr>
          <a:xfrm>
            <a:off x="192956" y="335455"/>
            <a:ext cx="932180" cy="932180"/>
          </a:xfrm>
          <a:custGeom>
            <a:avLst/>
            <a:gdLst/>
            <a:ahLst/>
            <a:cxnLst/>
            <a:rect l="l" t="t" r="r" b="b"/>
            <a:pathLst>
              <a:path w="932180" h="932180">
                <a:moveTo>
                  <a:pt x="465841" y="0"/>
                </a:moveTo>
                <a:lnTo>
                  <a:pt x="418211" y="2405"/>
                </a:lnTo>
                <a:lnTo>
                  <a:pt x="371958" y="9464"/>
                </a:lnTo>
                <a:lnTo>
                  <a:pt x="327314" y="20943"/>
                </a:lnTo>
                <a:lnTo>
                  <a:pt x="284515" y="36608"/>
                </a:lnTo>
                <a:lnTo>
                  <a:pt x="243793" y="56224"/>
                </a:lnTo>
                <a:lnTo>
                  <a:pt x="205385" y="79558"/>
                </a:lnTo>
                <a:lnTo>
                  <a:pt x="169523" y="106375"/>
                </a:lnTo>
                <a:lnTo>
                  <a:pt x="136441" y="136441"/>
                </a:lnTo>
                <a:lnTo>
                  <a:pt x="106375" y="169523"/>
                </a:lnTo>
                <a:lnTo>
                  <a:pt x="79558" y="205385"/>
                </a:lnTo>
                <a:lnTo>
                  <a:pt x="56224" y="243793"/>
                </a:lnTo>
                <a:lnTo>
                  <a:pt x="36608" y="284514"/>
                </a:lnTo>
                <a:lnTo>
                  <a:pt x="20943" y="327314"/>
                </a:lnTo>
                <a:lnTo>
                  <a:pt x="9464" y="371957"/>
                </a:lnTo>
                <a:lnTo>
                  <a:pt x="2405" y="418211"/>
                </a:lnTo>
                <a:lnTo>
                  <a:pt x="0" y="465841"/>
                </a:lnTo>
                <a:lnTo>
                  <a:pt x="2405" y="513470"/>
                </a:lnTo>
                <a:lnTo>
                  <a:pt x="9464" y="559724"/>
                </a:lnTo>
                <a:lnTo>
                  <a:pt x="20943" y="604368"/>
                </a:lnTo>
                <a:lnTo>
                  <a:pt x="36608" y="647167"/>
                </a:lnTo>
                <a:lnTo>
                  <a:pt x="56224" y="687889"/>
                </a:lnTo>
                <a:lnTo>
                  <a:pt x="79558" y="726297"/>
                </a:lnTo>
                <a:lnTo>
                  <a:pt x="106375" y="762159"/>
                </a:lnTo>
                <a:lnTo>
                  <a:pt x="136441" y="795240"/>
                </a:lnTo>
                <a:lnTo>
                  <a:pt x="169523" y="825307"/>
                </a:lnTo>
                <a:lnTo>
                  <a:pt x="205385" y="852124"/>
                </a:lnTo>
                <a:lnTo>
                  <a:pt x="243793" y="875457"/>
                </a:lnTo>
                <a:lnTo>
                  <a:pt x="284515" y="895074"/>
                </a:lnTo>
                <a:lnTo>
                  <a:pt x="327314" y="910738"/>
                </a:lnTo>
                <a:lnTo>
                  <a:pt x="371958" y="922217"/>
                </a:lnTo>
                <a:lnTo>
                  <a:pt x="418211" y="929277"/>
                </a:lnTo>
                <a:lnTo>
                  <a:pt x="465841" y="931682"/>
                </a:lnTo>
                <a:lnTo>
                  <a:pt x="513471" y="929277"/>
                </a:lnTo>
                <a:lnTo>
                  <a:pt x="559724" y="922217"/>
                </a:lnTo>
                <a:lnTo>
                  <a:pt x="604368" y="910738"/>
                </a:lnTo>
                <a:lnTo>
                  <a:pt x="647168" y="895074"/>
                </a:lnTo>
                <a:lnTo>
                  <a:pt x="687889" y="875457"/>
                </a:lnTo>
                <a:lnTo>
                  <a:pt x="726297" y="852124"/>
                </a:lnTo>
                <a:lnTo>
                  <a:pt x="762160" y="825307"/>
                </a:lnTo>
                <a:lnTo>
                  <a:pt x="795241" y="795240"/>
                </a:lnTo>
                <a:lnTo>
                  <a:pt x="825307" y="762159"/>
                </a:lnTo>
                <a:lnTo>
                  <a:pt x="852124" y="726297"/>
                </a:lnTo>
                <a:lnTo>
                  <a:pt x="875458" y="687889"/>
                </a:lnTo>
                <a:lnTo>
                  <a:pt x="895074" y="647167"/>
                </a:lnTo>
                <a:lnTo>
                  <a:pt x="910739" y="604368"/>
                </a:lnTo>
                <a:lnTo>
                  <a:pt x="922218" y="559724"/>
                </a:lnTo>
                <a:lnTo>
                  <a:pt x="929277" y="513470"/>
                </a:lnTo>
                <a:lnTo>
                  <a:pt x="931683" y="465841"/>
                </a:lnTo>
                <a:lnTo>
                  <a:pt x="929277" y="418211"/>
                </a:lnTo>
                <a:lnTo>
                  <a:pt x="922218" y="371957"/>
                </a:lnTo>
                <a:lnTo>
                  <a:pt x="910739" y="327314"/>
                </a:lnTo>
                <a:lnTo>
                  <a:pt x="895074" y="284514"/>
                </a:lnTo>
                <a:lnTo>
                  <a:pt x="875458" y="243793"/>
                </a:lnTo>
                <a:lnTo>
                  <a:pt x="852124" y="205385"/>
                </a:lnTo>
                <a:lnTo>
                  <a:pt x="825307" y="169523"/>
                </a:lnTo>
                <a:lnTo>
                  <a:pt x="795241" y="136441"/>
                </a:lnTo>
                <a:lnTo>
                  <a:pt x="762160" y="106375"/>
                </a:lnTo>
                <a:lnTo>
                  <a:pt x="726297" y="79558"/>
                </a:lnTo>
                <a:lnTo>
                  <a:pt x="687889" y="56224"/>
                </a:lnTo>
                <a:lnTo>
                  <a:pt x="647168" y="36608"/>
                </a:lnTo>
                <a:lnTo>
                  <a:pt x="604368" y="20943"/>
                </a:lnTo>
                <a:lnTo>
                  <a:pt x="559724" y="9464"/>
                </a:lnTo>
                <a:lnTo>
                  <a:pt x="513471" y="2405"/>
                </a:lnTo>
                <a:lnTo>
                  <a:pt x="465841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4811" y="465260"/>
            <a:ext cx="307975" cy="61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900" spc="55" dirty="0">
                <a:latin typeface="Arial"/>
                <a:cs typeface="Arial"/>
              </a:rPr>
              <a:t>1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639" y="1596344"/>
            <a:ext cx="15454892" cy="75342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474" y="3606112"/>
            <a:ext cx="10888345" cy="141351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 marR="5080">
              <a:lnSpc>
                <a:spcPts val="5170"/>
              </a:lnSpc>
              <a:spcBef>
                <a:spcPts val="760"/>
              </a:spcBef>
            </a:pPr>
            <a:r>
              <a:rPr spc="335" dirty="0"/>
              <a:t>Перейти</a:t>
            </a:r>
            <a:r>
              <a:rPr spc="-160" dirty="0"/>
              <a:t> </a:t>
            </a:r>
            <a:r>
              <a:rPr spc="245" dirty="0"/>
              <a:t>по</a:t>
            </a:r>
            <a:r>
              <a:rPr spc="-160" dirty="0"/>
              <a:t> </a:t>
            </a:r>
            <a:r>
              <a:rPr spc="250" dirty="0"/>
              <a:t>ссылке</a:t>
            </a:r>
            <a:r>
              <a:rPr spc="-145" dirty="0"/>
              <a:t> </a:t>
            </a:r>
            <a:r>
              <a:rPr spc="245" dirty="0"/>
              <a:t>в</a:t>
            </a:r>
            <a:r>
              <a:rPr spc="-155" dirty="0"/>
              <a:t> </a:t>
            </a:r>
            <a:r>
              <a:rPr spc="275" dirty="0"/>
              <a:t>личный</a:t>
            </a:r>
            <a:r>
              <a:rPr spc="-155" dirty="0"/>
              <a:t> </a:t>
            </a:r>
            <a:r>
              <a:rPr spc="260" dirty="0"/>
              <a:t>кабинет:  </a:t>
            </a:r>
            <a:r>
              <a:rPr spc="245" dirty="0"/>
              <a:t>https://business.taxi.yandex.ru/</a:t>
            </a:r>
          </a:p>
        </p:txBody>
      </p:sp>
      <p:sp>
        <p:nvSpPr>
          <p:cNvPr id="3" name="object 3"/>
          <p:cNvSpPr/>
          <p:nvPr/>
        </p:nvSpPr>
        <p:spPr>
          <a:xfrm>
            <a:off x="1374233" y="4969246"/>
            <a:ext cx="8949690" cy="0"/>
          </a:xfrm>
          <a:custGeom>
            <a:avLst/>
            <a:gdLst/>
            <a:ahLst/>
            <a:cxnLst/>
            <a:rect l="l" t="t" r="r" b="b"/>
            <a:pathLst>
              <a:path w="8949690">
                <a:moveTo>
                  <a:pt x="0" y="0"/>
                </a:moveTo>
                <a:lnTo>
                  <a:pt x="8949265" y="0"/>
                </a:lnTo>
              </a:path>
            </a:pathLst>
          </a:custGeom>
          <a:ln w="55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2956" y="335455"/>
            <a:ext cx="932180" cy="932180"/>
          </a:xfrm>
          <a:custGeom>
            <a:avLst/>
            <a:gdLst/>
            <a:ahLst/>
            <a:cxnLst/>
            <a:rect l="l" t="t" r="r" b="b"/>
            <a:pathLst>
              <a:path w="932180" h="932180">
                <a:moveTo>
                  <a:pt x="465841" y="0"/>
                </a:moveTo>
                <a:lnTo>
                  <a:pt x="418211" y="2405"/>
                </a:lnTo>
                <a:lnTo>
                  <a:pt x="371958" y="9464"/>
                </a:lnTo>
                <a:lnTo>
                  <a:pt x="327314" y="20943"/>
                </a:lnTo>
                <a:lnTo>
                  <a:pt x="284515" y="36608"/>
                </a:lnTo>
                <a:lnTo>
                  <a:pt x="243793" y="56224"/>
                </a:lnTo>
                <a:lnTo>
                  <a:pt x="205385" y="79558"/>
                </a:lnTo>
                <a:lnTo>
                  <a:pt x="169523" y="106375"/>
                </a:lnTo>
                <a:lnTo>
                  <a:pt x="136441" y="136441"/>
                </a:lnTo>
                <a:lnTo>
                  <a:pt x="106375" y="169523"/>
                </a:lnTo>
                <a:lnTo>
                  <a:pt x="79558" y="205385"/>
                </a:lnTo>
                <a:lnTo>
                  <a:pt x="56224" y="243793"/>
                </a:lnTo>
                <a:lnTo>
                  <a:pt x="36608" y="284514"/>
                </a:lnTo>
                <a:lnTo>
                  <a:pt x="20943" y="327314"/>
                </a:lnTo>
                <a:lnTo>
                  <a:pt x="9464" y="371957"/>
                </a:lnTo>
                <a:lnTo>
                  <a:pt x="2405" y="418211"/>
                </a:lnTo>
                <a:lnTo>
                  <a:pt x="0" y="465841"/>
                </a:lnTo>
                <a:lnTo>
                  <a:pt x="2405" y="513470"/>
                </a:lnTo>
                <a:lnTo>
                  <a:pt x="9464" y="559724"/>
                </a:lnTo>
                <a:lnTo>
                  <a:pt x="20943" y="604368"/>
                </a:lnTo>
                <a:lnTo>
                  <a:pt x="36608" y="647167"/>
                </a:lnTo>
                <a:lnTo>
                  <a:pt x="56224" y="687889"/>
                </a:lnTo>
                <a:lnTo>
                  <a:pt x="79558" y="726297"/>
                </a:lnTo>
                <a:lnTo>
                  <a:pt x="106375" y="762159"/>
                </a:lnTo>
                <a:lnTo>
                  <a:pt x="136441" y="795240"/>
                </a:lnTo>
                <a:lnTo>
                  <a:pt x="169523" y="825307"/>
                </a:lnTo>
                <a:lnTo>
                  <a:pt x="205385" y="852124"/>
                </a:lnTo>
                <a:lnTo>
                  <a:pt x="243793" y="875457"/>
                </a:lnTo>
                <a:lnTo>
                  <a:pt x="284515" y="895074"/>
                </a:lnTo>
                <a:lnTo>
                  <a:pt x="327314" y="910738"/>
                </a:lnTo>
                <a:lnTo>
                  <a:pt x="371958" y="922217"/>
                </a:lnTo>
                <a:lnTo>
                  <a:pt x="418211" y="929277"/>
                </a:lnTo>
                <a:lnTo>
                  <a:pt x="465841" y="931682"/>
                </a:lnTo>
                <a:lnTo>
                  <a:pt x="513471" y="929277"/>
                </a:lnTo>
                <a:lnTo>
                  <a:pt x="559724" y="922217"/>
                </a:lnTo>
                <a:lnTo>
                  <a:pt x="604368" y="910738"/>
                </a:lnTo>
                <a:lnTo>
                  <a:pt x="647168" y="895074"/>
                </a:lnTo>
                <a:lnTo>
                  <a:pt x="687889" y="875457"/>
                </a:lnTo>
                <a:lnTo>
                  <a:pt x="726297" y="852124"/>
                </a:lnTo>
                <a:lnTo>
                  <a:pt x="762160" y="825307"/>
                </a:lnTo>
                <a:lnTo>
                  <a:pt x="795241" y="795240"/>
                </a:lnTo>
                <a:lnTo>
                  <a:pt x="825307" y="762159"/>
                </a:lnTo>
                <a:lnTo>
                  <a:pt x="852124" y="726297"/>
                </a:lnTo>
                <a:lnTo>
                  <a:pt x="875458" y="687889"/>
                </a:lnTo>
                <a:lnTo>
                  <a:pt x="895074" y="647167"/>
                </a:lnTo>
                <a:lnTo>
                  <a:pt x="910739" y="604368"/>
                </a:lnTo>
                <a:lnTo>
                  <a:pt x="922218" y="559724"/>
                </a:lnTo>
                <a:lnTo>
                  <a:pt x="929277" y="513470"/>
                </a:lnTo>
                <a:lnTo>
                  <a:pt x="931683" y="465841"/>
                </a:lnTo>
                <a:lnTo>
                  <a:pt x="929277" y="418211"/>
                </a:lnTo>
                <a:lnTo>
                  <a:pt x="922218" y="371957"/>
                </a:lnTo>
                <a:lnTo>
                  <a:pt x="910739" y="327314"/>
                </a:lnTo>
                <a:lnTo>
                  <a:pt x="895074" y="284514"/>
                </a:lnTo>
                <a:lnTo>
                  <a:pt x="875458" y="243793"/>
                </a:lnTo>
                <a:lnTo>
                  <a:pt x="852124" y="205385"/>
                </a:lnTo>
                <a:lnTo>
                  <a:pt x="825307" y="169523"/>
                </a:lnTo>
                <a:lnTo>
                  <a:pt x="795241" y="136441"/>
                </a:lnTo>
                <a:lnTo>
                  <a:pt x="762160" y="106375"/>
                </a:lnTo>
                <a:lnTo>
                  <a:pt x="726297" y="79558"/>
                </a:lnTo>
                <a:lnTo>
                  <a:pt x="687889" y="56224"/>
                </a:lnTo>
                <a:lnTo>
                  <a:pt x="647168" y="36608"/>
                </a:lnTo>
                <a:lnTo>
                  <a:pt x="604368" y="20943"/>
                </a:lnTo>
                <a:lnTo>
                  <a:pt x="559724" y="9464"/>
                </a:lnTo>
                <a:lnTo>
                  <a:pt x="513471" y="2405"/>
                </a:lnTo>
                <a:lnTo>
                  <a:pt x="465841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4811" y="465260"/>
            <a:ext cx="307975" cy="61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900" spc="55" dirty="0">
                <a:latin typeface="Arial"/>
                <a:cs typeface="Arial"/>
              </a:rPr>
              <a:t>2</a:t>
            </a:r>
            <a:endParaRPr sz="3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474" y="364149"/>
            <a:ext cx="144754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85" dirty="0"/>
              <a:t>На</a:t>
            </a:r>
            <a:r>
              <a:rPr spc="-155" dirty="0"/>
              <a:t> </a:t>
            </a:r>
            <a:r>
              <a:rPr spc="254" dirty="0"/>
              <a:t>основном</a:t>
            </a:r>
            <a:r>
              <a:rPr spc="-145" dirty="0"/>
              <a:t> </a:t>
            </a:r>
            <a:r>
              <a:rPr spc="250" dirty="0"/>
              <a:t>экране</a:t>
            </a:r>
            <a:r>
              <a:rPr spc="-145" dirty="0"/>
              <a:t> </a:t>
            </a:r>
            <a:r>
              <a:rPr spc="295" dirty="0"/>
              <a:t>будет</a:t>
            </a:r>
            <a:r>
              <a:rPr spc="-155" dirty="0"/>
              <a:t> </a:t>
            </a:r>
            <a:r>
              <a:rPr spc="240" dirty="0"/>
              <a:t>видна</a:t>
            </a:r>
            <a:r>
              <a:rPr spc="-150" dirty="0"/>
              <a:t> </a:t>
            </a:r>
            <a:r>
              <a:rPr spc="325" dirty="0"/>
              <a:t>история</a:t>
            </a:r>
            <a:r>
              <a:rPr spc="-155" dirty="0"/>
              <a:t> </a:t>
            </a:r>
            <a:r>
              <a:rPr spc="229" dirty="0"/>
              <a:t>поездок</a:t>
            </a:r>
          </a:p>
        </p:txBody>
      </p:sp>
      <p:sp>
        <p:nvSpPr>
          <p:cNvPr id="3" name="object 3"/>
          <p:cNvSpPr/>
          <p:nvPr/>
        </p:nvSpPr>
        <p:spPr>
          <a:xfrm>
            <a:off x="192956" y="335455"/>
            <a:ext cx="932180" cy="932180"/>
          </a:xfrm>
          <a:custGeom>
            <a:avLst/>
            <a:gdLst/>
            <a:ahLst/>
            <a:cxnLst/>
            <a:rect l="l" t="t" r="r" b="b"/>
            <a:pathLst>
              <a:path w="932180" h="932180">
                <a:moveTo>
                  <a:pt x="465841" y="0"/>
                </a:moveTo>
                <a:lnTo>
                  <a:pt x="418211" y="2405"/>
                </a:lnTo>
                <a:lnTo>
                  <a:pt x="371958" y="9464"/>
                </a:lnTo>
                <a:lnTo>
                  <a:pt x="327314" y="20943"/>
                </a:lnTo>
                <a:lnTo>
                  <a:pt x="284515" y="36608"/>
                </a:lnTo>
                <a:lnTo>
                  <a:pt x="243793" y="56224"/>
                </a:lnTo>
                <a:lnTo>
                  <a:pt x="205385" y="79558"/>
                </a:lnTo>
                <a:lnTo>
                  <a:pt x="169523" y="106375"/>
                </a:lnTo>
                <a:lnTo>
                  <a:pt x="136441" y="136441"/>
                </a:lnTo>
                <a:lnTo>
                  <a:pt x="106375" y="169523"/>
                </a:lnTo>
                <a:lnTo>
                  <a:pt x="79558" y="205385"/>
                </a:lnTo>
                <a:lnTo>
                  <a:pt x="56224" y="243793"/>
                </a:lnTo>
                <a:lnTo>
                  <a:pt x="36608" y="284514"/>
                </a:lnTo>
                <a:lnTo>
                  <a:pt x="20943" y="327314"/>
                </a:lnTo>
                <a:lnTo>
                  <a:pt x="9464" y="371957"/>
                </a:lnTo>
                <a:lnTo>
                  <a:pt x="2405" y="418211"/>
                </a:lnTo>
                <a:lnTo>
                  <a:pt x="0" y="465841"/>
                </a:lnTo>
                <a:lnTo>
                  <a:pt x="2405" y="513470"/>
                </a:lnTo>
                <a:lnTo>
                  <a:pt x="9464" y="559724"/>
                </a:lnTo>
                <a:lnTo>
                  <a:pt x="20943" y="604368"/>
                </a:lnTo>
                <a:lnTo>
                  <a:pt x="36608" y="647167"/>
                </a:lnTo>
                <a:lnTo>
                  <a:pt x="56224" y="687889"/>
                </a:lnTo>
                <a:lnTo>
                  <a:pt x="79558" y="726297"/>
                </a:lnTo>
                <a:lnTo>
                  <a:pt x="106375" y="762159"/>
                </a:lnTo>
                <a:lnTo>
                  <a:pt x="136441" y="795240"/>
                </a:lnTo>
                <a:lnTo>
                  <a:pt x="169523" y="825307"/>
                </a:lnTo>
                <a:lnTo>
                  <a:pt x="205385" y="852124"/>
                </a:lnTo>
                <a:lnTo>
                  <a:pt x="243793" y="875457"/>
                </a:lnTo>
                <a:lnTo>
                  <a:pt x="284515" y="895074"/>
                </a:lnTo>
                <a:lnTo>
                  <a:pt x="327314" y="910738"/>
                </a:lnTo>
                <a:lnTo>
                  <a:pt x="371958" y="922217"/>
                </a:lnTo>
                <a:lnTo>
                  <a:pt x="418211" y="929277"/>
                </a:lnTo>
                <a:lnTo>
                  <a:pt x="465841" y="931682"/>
                </a:lnTo>
                <a:lnTo>
                  <a:pt x="513471" y="929277"/>
                </a:lnTo>
                <a:lnTo>
                  <a:pt x="559724" y="922217"/>
                </a:lnTo>
                <a:lnTo>
                  <a:pt x="604368" y="910738"/>
                </a:lnTo>
                <a:lnTo>
                  <a:pt x="647168" y="895074"/>
                </a:lnTo>
                <a:lnTo>
                  <a:pt x="687889" y="875457"/>
                </a:lnTo>
                <a:lnTo>
                  <a:pt x="726297" y="852124"/>
                </a:lnTo>
                <a:lnTo>
                  <a:pt x="762160" y="825307"/>
                </a:lnTo>
                <a:lnTo>
                  <a:pt x="795241" y="795240"/>
                </a:lnTo>
                <a:lnTo>
                  <a:pt x="825307" y="762159"/>
                </a:lnTo>
                <a:lnTo>
                  <a:pt x="852124" y="726297"/>
                </a:lnTo>
                <a:lnTo>
                  <a:pt x="875458" y="687889"/>
                </a:lnTo>
                <a:lnTo>
                  <a:pt x="895074" y="647167"/>
                </a:lnTo>
                <a:lnTo>
                  <a:pt x="910739" y="604368"/>
                </a:lnTo>
                <a:lnTo>
                  <a:pt x="922218" y="559724"/>
                </a:lnTo>
                <a:lnTo>
                  <a:pt x="929277" y="513470"/>
                </a:lnTo>
                <a:lnTo>
                  <a:pt x="931683" y="465841"/>
                </a:lnTo>
                <a:lnTo>
                  <a:pt x="929277" y="418211"/>
                </a:lnTo>
                <a:lnTo>
                  <a:pt x="922218" y="371957"/>
                </a:lnTo>
                <a:lnTo>
                  <a:pt x="910739" y="327314"/>
                </a:lnTo>
                <a:lnTo>
                  <a:pt x="895074" y="284514"/>
                </a:lnTo>
                <a:lnTo>
                  <a:pt x="875458" y="243793"/>
                </a:lnTo>
                <a:lnTo>
                  <a:pt x="852124" y="205385"/>
                </a:lnTo>
                <a:lnTo>
                  <a:pt x="825307" y="169523"/>
                </a:lnTo>
                <a:lnTo>
                  <a:pt x="795241" y="136441"/>
                </a:lnTo>
                <a:lnTo>
                  <a:pt x="762160" y="106375"/>
                </a:lnTo>
                <a:lnTo>
                  <a:pt x="726297" y="79558"/>
                </a:lnTo>
                <a:lnTo>
                  <a:pt x="687889" y="56224"/>
                </a:lnTo>
                <a:lnTo>
                  <a:pt x="647168" y="36608"/>
                </a:lnTo>
                <a:lnTo>
                  <a:pt x="604368" y="20943"/>
                </a:lnTo>
                <a:lnTo>
                  <a:pt x="559724" y="9464"/>
                </a:lnTo>
                <a:lnTo>
                  <a:pt x="513471" y="2405"/>
                </a:lnTo>
                <a:lnTo>
                  <a:pt x="465841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4811" y="465260"/>
            <a:ext cx="307975" cy="61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900" spc="55" dirty="0">
                <a:latin typeface="Arial"/>
                <a:cs typeface="Arial"/>
              </a:rPr>
              <a:t>3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5211" y="1304145"/>
            <a:ext cx="14406633" cy="7844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474" y="364149"/>
            <a:ext cx="152019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25" dirty="0"/>
              <a:t>Для</a:t>
            </a:r>
            <a:r>
              <a:rPr spc="-160" dirty="0"/>
              <a:t> </a:t>
            </a:r>
            <a:r>
              <a:rPr spc="290" dirty="0"/>
              <a:t>оформления</a:t>
            </a:r>
            <a:r>
              <a:rPr spc="-160" dirty="0"/>
              <a:t> </a:t>
            </a:r>
            <a:r>
              <a:rPr spc="229" dirty="0"/>
              <a:t>заказа</a:t>
            </a:r>
            <a:r>
              <a:rPr spc="-155" dirty="0"/>
              <a:t> </a:t>
            </a:r>
            <a:r>
              <a:rPr spc="275" dirty="0"/>
              <a:t>переходим</a:t>
            </a:r>
            <a:r>
              <a:rPr spc="-150" dirty="0"/>
              <a:t> </a:t>
            </a:r>
            <a:r>
              <a:rPr spc="245" dirty="0"/>
              <a:t>в</a:t>
            </a:r>
            <a:r>
              <a:rPr spc="-155" dirty="0"/>
              <a:t> </a:t>
            </a:r>
            <a:r>
              <a:rPr spc="245" dirty="0"/>
              <a:t>раздел</a:t>
            </a:r>
            <a:r>
              <a:rPr spc="-150" dirty="0"/>
              <a:t> </a:t>
            </a:r>
            <a:r>
              <a:rPr spc="220" dirty="0"/>
              <a:t>«Заказ»</a:t>
            </a:r>
          </a:p>
        </p:txBody>
      </p:sp>
      <p:sp>
        <p:nvSpPr>
          <p:cNvPr id="3" name="object 3"/>
          <p:cNvSpPr/>
          <p:nvPr/>
        </p:nvSpPr>
        <p:spPr>
          <a:xfrm>
            <a:off x="192956" y="335455"/>
            <a:ext cx="932180" cy="932180"/>
          </a:xfrm>
          <a:custGeom>
            <a:avLst/>
            <a:gdLst/>
            <a:ahLst/>
            <a:cxnLst/>
            <a:rect l="l" t="t" r="r" b="b"/>
            <a:pathLst>
              <a:path w="932180" h="932180">
                <a:moveTo>
                  <a:pt x="465841" y="0"/>
                </a:moveTo>
                <a:lnTo>
                  <a:pt x="418211" y="2405"/>
                </a:lnTo>
                <a:lnTo>
                  <a:pt x="371958" y="9464"/>
                </a:lnTo>
                <a:lnTo>
                  <a:pt x="327314" y="20943"/>
                </a:lnTo>
                <a:lnTo>
                  <a:pt x="284515" y="36608"/>
                </a:lnTo>
                <a:lnTo>
                  <a:pt x="243793" y="56224"/>
                </a:lnTo>
                <a:lnTo>
                  <a:pt x="205385" y="79558"/>
                </a:lnTo>
                <a:lnTo>
                  <a:pt x="169523" y="106375"/>
                </a:lnTo>
                <a:lnTo>
                  <a:pt x="136441" y="136441"/>
                </a:lnTo>
                <a:lnTo>
                  <a:pt x="106375" y="169523"/>
                </a:lnTo>
                <a:lnTo>
                  <a:pt x="79558" y="205385"/>
                </a:lnTo>
                <a:lnTo>
                  <a:pt x="56224" y="243793"/>
                </a:lnTo>
                <a:lnTo>
                  <a:pt x="36608" y="284514"/>
                </a:lnTo>
                <a:lnTo>
                  <a:pt x="20943" y="327314"/>
                </a:lnTo>
                <a:lnTo>
                  <a:pt x="9464" y="371957"/>
                </a:lnTo>
                <a:lnTo>
                  <a:pt x="2405" y="418211"/>
                </a:lnTo>
                <a:lnTo>
                  <a:pt x="0" y="465841"/>
                </a:lnTo>
                <a:lnTo>
                  <a:pt x="2405" y="513470"/>
                </a:lnTo>
                <a:lnTo>
                  <a:pt x="9464" y="559724"/>
                </a:lnTo>
                <a:lnTo>
                  <a:pt x="20943" y="604368"/>
                </a:lnTo>
                <a:lnTo>
                  <a:pt x="36608" y="647167"/>
                </a:lnTo>
                <a:lnTo>
                  <a:pt x="56224" y="687889"/>
                </a:lnTo>
                <a:lnTo>
                  <a:pt x="79558" y="726297"/>
                </a:lnTo>
                <a:lnTo>
                  <a:pt x="106375" y="762159"/>
                </a:lnTo>
                <a:lnTo>
                  <a:pt x="136441" y="795240"/>
                </a:lnTo>
                <a:lnTo>
                  <a:pt x="169523" y="825307"/>
                </a:lnTo>
                <a:lnTo>
                  <a:pt x="205385" y="852124"/>
                </a:lnTo>
                <a:lnTo>
                  <a:pt x="243793" y="875457"/>
                </a:lnTo>
                <a:lnTo>
                  <a:pt x="284515" y="895074"/>
                </a:lnTo>
                <a:lnTo>
                  <a:pt x="327314" y="910738"/>
                </a:lnTo>
                <a:lnTo>
                  <a:pt x="371958" y="922217"/>
                </a:lnTo>
                <a:lnTo>
                  <a:pt x="418211" y="929277"/>
                </a:lnTo>
                <a:lnTo>
                  <a:pt x="465841" y="931682"/>
                </a:lnTo>
                <a:lnTo>
                  <a:pt x="513471" y="929277"/>
                </a:lnTo>
                <a:lnTo>
                  <a:pt x="559724" y="922217"/>
                </a:lnTo>
                <a:lnTo>
                  <a:pt x="604368" y="910738"/>
                </a:lnTo>
                <a:lnTo>
                  <a:pt x="647168" y="895074"/>
                </a:lnTo>
                <a:lnTo>
                  <a:pt x="687889" y="875457"/>
                </a:lnTo>
                <a:lnTo>
                  <a:pt x="726297" y="852124"/>
                </a:lnTo>
                <a:lnTo>
                  <a:pt x="762160" y="825307"/>
                </a:lnTo>
                <a:lnTo>
                  <a:pt x="795241" y="795240"/>
                </a:lnTo>
                <a:lnTo>
                  <a:pt x="825307" y="762159"/>
                </a:lnTo>
                <a:lnTo>
                  <a:pt x="852124" y="726297"/>
                </a:lnTo>
                <a:lnTo>
                  <a:pt x="875458" y="687889"/>
                </a:lnTo>
                <a:lnTo>
                  <a:pt x="895074" y="647167"/>
                </a:lnTo>
                <a:lnTo>
                  <a:pt x="910739" y="604368"/>
                </a:lnTo>
                <a:lnTo>
                  <a:pt x="922218" y="559724"/>
                </a:lnTo>
                <a:lnTo>
                  <a:pt x="929277" y="513470"/>
                </a:lnTo>
                <a:lnTo>
                  <a:pt x="931683" y="465841"/>
                </a:lnTo>
                <a:lnTo>
                  <a:pt x="929277" y="418211"/>
                </a:lnTo>
                <a:lnTo>
                  <a:pt x="922218" y="371957"/>
                </a:lnTo>
                <a:lnTo>
                  <a:pt x="910739" y="327314"/>
                </a:lnTo>
                <a:lnTo>
                  <a:pt x="895074" y="284514"/>
                </a:lnTo>
                <a:lnTo>
                  <a:pt x="875458" y="243793"/>
                </a:lnTo>
                <a:lnTo>
                  <a:pt x="852124" y="205385"/>
                </a:lnTo>
                <a:lnTo>
                  <a:pt x="825307" y="169523"/>
                </a:lnTo>
                <a:lnTo>
                  <a:pt x="795241" y="136441"/>
                </a:lnTo>
                <a:lnTo>
                  <a:pt x="762160" y="106375"/>
                </a:lnTo>
                <a:lnTo>
                  <a:pt x="726297" y="79558"/>
                </a:lnTo>
                <a:lnTo>
                  <a:pt x="687889" y="56224"/>
                </a:lnTo>
                <a:lnTo>
                  <a:pt x="647168" y="36608"/>
                </a:lnTo>
                <a:lnTo>
                  <a:pt x="604368" y="20943"/>
                </a:lnTo>
                <a:lnTo>
                  <a:pt x="559724" y="9464"/>
                </a:lnTo>
                <a:lnTo>
                  <a:pt x="513471" y="2405"/>
                </a:lnTo>
                <a:lnTo>
                  <a:pt x="465841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4811" y="465260"/>
            <a:ext cx="307975" cy="61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900" spc="55" dirty="0">
                <a:latin typeface="Arial"/>
                <a:cs typeface="Arial"/>
              </a:rPr>
              <a:t>4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639" y="1304145"/>
            <a:ext cx="14725370" cy="7972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7890">
              <a:lnSpc>
                <a:spcPct val="100000"/>
              </a:lnSpc>
              <a:spcBef>
                <a:spcPts val="100"/>
              </a:spcBef>
            </a:pPr>
            <a:r>
              <a:rPr spc="270" dirty="0"/>
              <a:t>Заполняем</a:t>
            </a:r>
            <a:r>
              <a:rPr spc="-150" dirty="0"/>
              <a:t> </a:t>
            </a:r>
            <a:r>
              <a:rPr spc="254" dirty="0"/>
              <a:t>необходимые</a:t>
            </a:r>
            <a:r>
              <a:rPr spc="-150" dirty="0"/>
              <a:t> </a:t>
            </a:r>
            <a:r>
              <a:rPr spc="229" dirty="0"/>
              <a:t>поля</a:t>
            </a:r>
            <a:r>
              <a:rPr spc="-150" dirty="0"/>
              <a:t> </a:t>
            </a:r>
            <a:r>
              <a:rPr spc="320" dirty="0"/>
              <a:t>и</a:t>
            </a:r>
            <a:r>
              <a:rPr spc="-160" dirty="0"/>
              <a:t> </a:t>
            </a:r>
            <a:r>
              <a:rPr spc="280" dirty="0"/>
              <a:t>жмём</a:t>
            </a:r>
            <a:r>
              <a:rPr spc="-145" dirty="0"/>
              <a:t> </a:t>
            </a:r>
            <a:r>
              <a:rPr spc="229" dirty="0"/>
              <a:t>«Вызвать</a:t>
            </a:r>
            <a:r>
              <a:rPr spc="-150" dirty="0"/>
              <a:t> </a:t>
            </a:r>
            <a:r>
              <a:rPr spc="265" dirty="0"/>
              <a:t>такси»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98622" y="9020746"/>
            <a:ext cx="12065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55"/>
              </a:lnSpc>
            </a:pPr>
            <a:r>
              <a:rPr sz="1700" spc="-5" dirty="0"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2956" y="335455"/>
            <a:ext cx="932180" cy="932180"/>
          </a:xfrm>
          <a:custGeom>
            <a:avLst/>
            <a:gdLst/>
            <a:ahLst/>
            <a:cxnLst/>
            <a:rect l="l" t="t" r="r" b="b"/>
            <a:pathLst>
              <a:path w="932180" h="932180">
                <a:moveTo>
                  <a:pt x="465841" y="0"/>
                </a:moveTo>
                <a:lnTo>
                  <a:pt x="418211" y="2405"/>
                </a:lnTo>
                <a:lnTo>
                  <a:pt x="371958" y="9464"/>
                </a:lnTo>
                <a:lnTo>
                  <a:pt x="327314" y="20943"/>
                </a:lnTo>
                <a:lnTo>
                  <a:pt x="284515" y="36608"/>
                </a:lnTo>
                <a:lnTo>
                  <a:pt x="243793" y="56224"/>
                </a:lnTo>
                <a:lnTo>
                  <a:pt x="205385" y="79558"/>
                </a:lnTo>
                <a:lnTo>
                  <a:pt x="169523" y="106375"/>
                </a:lnTo>
                <a:lnTo>
                  <a:pt x="136441" y="136441"/>
                </a:lnTo>
                <a:lnTo>
                  <a:pt x="106375" y="169523"/>
                </a:lnTo>
                <a:lnTo>
                  <a:pt x="79558" y="205385"/>
                </a:lnTo>
                <a:lnTo>
                  <a:pt x="56224" y="243793"/>
                </a:lnTo>
                <a:lnTo>
                  <a:pt x="36608" y="284514"/>
                </a:lnTo>
                <a:lnTo>
                  <a:pt x="20943" y="327314"/>
                </a:lnTo>
                <a:lnTo>
                  <a:pt x="9464" y="371957"/>
                </a:lnTo>
                <a:lnTo>
                  <a:pt x="2405" y="418211"/>
                </a:lnTo>
                <a:lnTo>
                  <a:pt x="0" y="465841"/>
                </a:lnTo>
                <a:lnTo>
                  <a:pt x="2405" y="513470"/>
                </a:lnTo>
                <a:lnTo>
                  <a:pt x="9464" y="559724"/>
                </a:lnTo>
                <a:lnTo>
                  <a:pt x="20943" y="604368"/>
                </a:lnTo>
                <a:lnTo>
                  <a:pt x="36608" y="647167"/>
                </a:lnTo>
                <a:lnTo>
                  <a:pt x="56224" y="687889"/>
                </a:lnTo>
                <a:lnTo>
                  <a:pt x="79558" y="726297"/>
                </a:lnTo>
                <a:lnTo>
                  <a:pt x="106375" y="762159"/>
                </a:lnTo>
                <a:lnTo>
                  <a:pt x="136441" y="795240"/>
                </a:lnTo>
                <a:lnTo>
                  <a:pt x="169523" y="825307"/>
                </a:lnTo>
                <a:lnTo>
                  <a:pt x="205385" y="852124"/>
                </a:lnTo>
                <a:lnTo>
                  <a:pt x="243793" y="875457"/>
                </a:lnTo>
                <a:lnTo>
                  <a:pt x="284515" y="895074"/>
                </a:lnTo>
                <a:lnTo>
                  <a:pt x="327314" y="910738"/>
                </a:lnTo>
                <a:lnTo>
                  <a:pt x="371958" y="922217"/>
                </a:lnTo>
                <a:lnTo>
                  <a:pt x="418211" y="929277"/>
                </a:lnTo>
                <a:lnTo>
                  <a:pt x="465841" y="931682"/>
                </a:lnTo>
                <a:lnTo>
                  <a:pt x="513471" y="929277"/>
                </a:lnTo>
                <a:lnTo>
                  <a:pt x="559724" y="922217"/>
                </a:lnTo>
                <a:lnTo>
                  <a:pt x="604368" y="910738"/>
                </a:lnTo>
                <a:lnTo>
                  <a:pt x="647168" y="895074"/>
                </a:lnTo>
                <a:lnTo>
                  <a:pt x="687889" y="875457"/>
                </a:lnTo>
                <a:lnTo>
                  <a:pt x="726297" y="852124"/>
                </a:lnTo>
                <a:lnTo>
                  <a:pt x="762160" y="825307"/>
                </a:lnTo>
                <a:lnTo>
                  <a:pt x="795241" y="795240"/>
                </a:lnTo>
                <a:lnTo>
                  <a:pt x="825307" y="762159"/>
                </a:lnTo>
                <a:lnTo>
                  <a:pt x="852124" y="726297"/>
                </a:lnTo>
                <a:lnTo>
                  <a:pt x="875458" y="687889"/>
                </a:lnTo>
                <a:lnTo>
                  <a:pt x="895074" y="647167"/>
                </a:lnTo>
                <a:lnTo>
                  <a:pt x="910739" y="604368"/>
                </a:lnTo>
                <a:lnTo>
                  <a:pt x="922218" y="559724"/>
                </a:lnTo>
                <a:lnTo>
                  <a:pt x="929277" y="513470"/>
                </a:lnTo>
                <a:lnTo>
                  <a:pt x="931683" y="465841"/>
                </a:lnTo>
                <a:lnTo>
                  <a:pt x="929277" y="418211"/>
                </a:lnTo>
                <a:lnTo>
                  <a:pt x="922218" y="371957"/>
                </a:lnTo>
                <a:lnTo>
                  <a:pt x="910739" y="327314"/>
                </a:lnTo>
                <a:lnTo>
                  <a:pt x="895074" y="284514"/>
                </a:lnTo>
                <a:lnTo>
                  <a:pt x="875458" y="243793"/>
                </a:lnTo>
                <a:lnTo>
                  <a:pt x="852124" y="205385"/>
                </a:lnTo>
                <a:lnTo>
                  <a:pt x="825307" y="169523"/>
                </a:lnTo>
                <a:lnTo>
                  <a:pt x="795241" y="136441"/>
                </a:lnTo>
                <a:lnTo>
                  <a:pt x="762160" y="106375"/>
                </a:lnTo>
                <a:lnTo>
                  <a:pt x="726297" y="79558"/>
                </a:lnTo>
                <a:lnTo>
                  <a:pt x="687889" y="56224"/>
                </a:lnTo>
                <a:lnTo>
                  <a:pt x="647168" y="36608"/>
                </a:lnTo>
                <a:lnTo>
                  <a:pt x="604368" y="20943"/>
                </a:lnTo>
                <a:lnTo>
                  <a:pt x="559724" y="9464"/>
                </a:lnTo>
                <a:lnTo>
                  <a:pt x="513471" y="2405"/>
                </a:lnTo>
                <a:lnTo>
                  <a:pt x="465841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4811" y="465260"/>
            <a:ext cx="307975" cy="61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900" spc="55" dirty="0">
                <a:latin typeface="Arial"/>
                <a:cs typeface="Arial"/>
              </a:rPr>
              <a:t>5</a:t>
            </a:r>
            <a:endParaRPr sz="3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56879" y="1267138"/>
            <a:ext cx="14863838" cy="8047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0474" y="3148912"/>
            <a:ext cx="14450694" cy="404622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698500" marR="2162175" indent="-685800">
              <a:lnSpc>
                <a:spcPts val="5170"/>
              </a:lnSpc>
              <a:spcBef>
                <a:spcPts val="760"/>
              </a:spcBef>
              <a:buFont typeface="Wingdings"/>
              <a:buChar char=""/>
              <a:tabLst>
                <a:tab pos="698500" algn="l"/>
              </a:tabLst>
            </a:pPr>
            <a:r>
              <a:rPr sz="4800" spc="320" dirty="0">
                <a:latin typeface="Calibri"/>
                <a:cs typeface="Calibri"/>
              </a:rPr>
              <a:t>Такси</a:t>
            </a:r>
            <a:r>
              <a:rPr sz="4800" spc="-160" dirty="0">
                <a:latin typeface="Calibri"/>
                <a:cs typeface="Calibri"/>
              </a:rPr>
              <a:t> </a:t>
            </a:r>
            <a:r>
              <a:rPr sz="4800" spc="290" dirty="0">
                <a:latin typeface="Calibri"/>
                <a:cs typeface="Calibri"/>
              </a:rPr>
              <a:t>приезжает</a:t>
            </a:r>
            <a:r>
              <a:rPr sz="4800" spc="-155" dirty="0">
                <a:latin typeface="Calibri"/>
                <a:cs typeface="Calibri"/>
              </a:rPr>
              <a:t> </a:t>
            </a:r>
            <a:r>
              <a:rPr sz="4800" spc="245" dirty="0">
                <a:latin typeface="Calibri"/>
                <a:cs typeface="Calibri"/>
              </a:rPr>
              <a:t>в</a:t>
            </a:r>
            <a:r>
              <a:rPr sz="4800" spc="-155" dirty="0">
                <a:latin typeface="Calibri"/>
                <a:cs typeface="Calibri"/>
              </a:rPr>
              <a:t> </a:t>
            </a:r>
            <a:r>
              <a:rPr sz="4800" spc="280" dirty="0">
                <a:latin typeface="Calibri"/>
                <a:cs typeface="Calibri"/>
              </a:rPr>
              <a:t>ближайшее</a:t>
            </a:r>
            <a:r>
              <a:rPr sz="4800" spc="-150" dirty="0">
                <a:latin typeface="Calibri"/>
                <a:cs typeface="Calibri"/>
              </a:rPr>
              <a:t> </a:t>
            </a:r>
            <a:r>
              <a:rPr sz="4800" spc="280" dirty="0">
                <a:latin typeface="Calibri"/>
                <a:cs typeface="Calibri"/>
              </a:rPr>
              <a:t>время</a:t>
            </a:r>
            <a:r>
              <a:rPr sz="4800" spc="-155" dirty="0">
                <a:latin typeface="Calibri"/>
                <a:cs typeface="Calibri"/>
              </a:rPr>
              <a:t> </a:t>
            </a:r>
            <a:r>
              <a:rPr sz="4800" spc="245" dirty="0">
                <a:latin typeface="Calibri"/>
                <a:cs typeface="Calibri"/>
              </a:rPr>
              <a:t>по  </a:t>
            </a:r>
            <a:r>
              <a:rPr sz="4800" spc="254" dirty="0">
                <a:latin typeface="Calibri"/>
                <a:cs typeface="Calibri"/>
              </a:rPr>
              <a:t>указанному</a:t>
            </a:r>
            <a:r>
              <a:rPr sz="4800" spc="-155" dirty="0">
                <a:latin typeface="Calibri"/>
                <a:cs typeface="Calibri"/>
              </a:rPr>
              <a:t> </a:t>
            </a:r>
            <a:r>
              <a:rPr sz="4800" spc="245" dirty="0">
                <a:latin typeface="Calibri"/>
                <a:cs typeface="Calibri"/>
              </a:rPr>
              <a:t>адресу.</a:t>
            </a:r>
            <a:endParaRPr sz="4800">
              <a:latin typeface="Calibri"/>
              <a:cs typeface="Calibri"/>
            </a:endParaRPr>
          </a:p>
          <a:p>
            <a:pPr marL="698500" marR="5080" indent="-685800">
              <a:lnSpc>
                <a:spcPct val="90000"/>
              </a:lnSpc>
              <a:spcBef>
                <a:spcPts val="5109"/>
              </a:spcBef>
              <a:buFont typeface="Wingdings"/>
              <a:buChar char=""/>
              <a:tabLst>
                <a:tab pos="698500" algn="l"/>
              </a:tabLst>
            </a:pPr>
            <a:r>
              <a:rPr sz="4800" spc="260" dirty="0">
                <a:latin typeface="Calibri"/>
                <a:cs typeface="Calibri"/>
              </a:rPr>
              <a:t>Уведомление</a:t>
            </a:r>
            <a:r>
              <a:rPr sz="4800" spc="-145" dirty="0">
                <a:latin typeface="Calibri"/>
                <a:cs typeface="Calibri"/>
              </a:rPr>
              <a:t> </a:t>
            </a:r>
            <a:r>
              <a:rPr sz="4800" spc="260" dirty="0">
                <a:latin typeface="Calibri"/>
                <a:cs typeface="Calibri"/>
              </a:rPr>
              <a:t>о</a:t>
            </a:r>
            <a:r>
              <a:rPr sz="4800" spc="-155" dirty="0">
                <a:latin typeface="Calibri"/>
                <a:cs typeface="Calibri"/>
              </a:rPr>
              <a:t> </a:t>
            </a:r>
            <a:r>
              <a:rPr sz="4800" spc="270" dirty="0">
                <a:latin typeface="Calibri"/>
                <a:cs typeface="Calibri"/>
              </a:rPr>
              <a:t>машине</a:t>
            </a:r>
            <a:r>
              <a:rPr sz="4800" spc="-140" dirty="0">
                <a:latin typeface="Calibri"/>
                <a:cs typeface="Calibri"/>
              </a:rPr>
              <a:t> </a:t>
            </a:r>
            <a:r>
              <a:rPr sz="4800" spc="235" dirty="0">
                <a:latin typeface="Calibri"/>
                <a:cs typeface="Calibri"/>
              </a:rPr>
              <a:t>(госномер,</a:t>
            </a:r>
            <a:r>
              <a:rPr sz="4800" spc="-140" dirty="0">
                <a:latin typeface="Calibri"/>
                <a:cs typeface="Calibri"/>
              </a:rPr>
              <a:t> </a:t>
            </a:r>
            <a:r>
              <a:rPr sz="4800" spc="240" dirty="0">
                <a:latin typeface="Calibri"/>
                <a:cs typeface="Calibri"/>
              </a:rPr>
              <a:t>марка,</a:t>
            </a:r>
            <a:r>
              <a:rPr sz="4800" spc="-140" dirty="0">
                <a:latin typeface="Calibri"/>
                <a:cs typeface="Calibri"/>
              </a:rPr>
              <a:t> </a:t>
            </a:r>
            <a:r>
              <a:rPr sz="4800" spc="215" dirty="0">
                <a:latin typeface="Calibri"/>
                <a:cs typeface="Calibri"/>
              </a:rPr>
              <a:t>цвет)  </a:t>
            </a:r>
            <a:r>
              <a:rPr sz="4800" spc="315" dirty="0">
                <a:latin typeface="Calibri"/>
                <a:cs typeface="Calibri"/>
              </a:rPr>
              <a:t>приходит </a:t>
            </a:r>
            <a:r>
              <a:rPr sz="4800" spc="245" dirty="0">
                <a:latin typeface="Calibri"/>
                <a:cs typeface="Calibri"/>
              </a:rPr>
              <a:t>в </a:t>
            </a:r>
            <a:r>
              <a:rPr sz="4800" spc="434" dirty="0">
                <a:latin typeface="Calibri"/>
                <a:cs typeface="Calibri"/>
              </a:rPr>
              <a:t>СМС </a:t>
            </a:r>
            <a:r>
              <a:rPr sz="4800" spc="225" dirty="0">
                <a:latin typeface="Calibri"/>
                <a:cs typeface="Calibri"/>
              </a:rPr>
              <a:t>на </a:t>
            </a:r>
            <a:r>
              <a:rPr sz="4800" spc="240" dirty="0">
                <a:latin typeface="Calibri"/>
                <a:cs typeface="Calibri"/>
              </a:rPr>
              <a:t>указанный </a:t>
            </a:r>
            <a:r>
              <a:rPr sz="4800" spc="245" dirty="0">
                <a:latin typeface="Calibri"/>
                <a:cs typeface="Calibri"/>
              </a:rPr>
              <a:t>в </a:t>
            </a:r>
            <a:r>
              <a:rPr sz="4800" spc="225" dirty="0">
                <a:latin typeface="Calibri"/>
                <a:cs typeface="Calibri"/>
              </a:rPr>
              <a:t>заказе </a:t>
            </a:r>
            <a:r>
              <a:rPr sz="4800" spc="275" dirty="0">
                <a:latin typeface="Calibri"/>
                <a:cs typeface="Calibri"/>
              </a:rPr>
              <a:t>номер  </a:t>
            </a:r>
            <a:r>
              <a:rPr sz="4800" spc="254" dirty="0">
                <a:latin typeface="Calibri"/>
                <a:cs typeface="Calibri"/>
              </a:rPr>
              <a:t>телефона.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956" y="335455"/>
            <a:ext cx="932180" cy="932180"/>
          </a:xfrm>
          <a:custGeom>
            <a:avLst/>
            <a:gdLst/>
            <a:ahLst/>
            <a:cxnLst/>
            <a:rect l="l" t="t" r="r" b="b"/>
            <a:pathLst>
              <a:path w="932180" h="932180">
                <a:moveTo>
                  <a:pt x="465841" y="0"/>
                </a:moveTo>
                <a:lnTo>
                  <a:pt x="418211" y="2405"/>
                </a:lnTo>
                <a:lnTo>
                  <a:pt x="371958" y="9464"/>
                </a:lnTo>
                <a:lnTo>
                  <a:pt x="327314" y="20943"/>
                </a:lnTo>
                <a:lnTo>
                  <a:pt x="284515" y="36608"/>
                </a:lnTo>
                <a:lnTo>
                  <a:pt x="243793" y="56224"/>
                </a:lnTo>
                <a:lnTo>
                  <a:pt x="205385" y="79558"/>
                </a:lnTo>
                <a:lnTo>
                  <a:pt x="169523" y="106375"/>
                </a:lnTo>
                <a:lnTo>
                  <a:pt x="136441" y="136441"/>
                </a:lnTo>
                <a:lnTo>
                  <a:pt x="106375" y="169523"/>
                </a:lnTo>
                <a:lnTo>
                  <a:pt x="79558" y="205385"/>
                </a:lnTo>
                <a:lnTo>
                  <a:pt x="56224" y="243793"/>
                </a:lnTo>
                <a:lnTo>
                  <a:pt x="36608" y="284514"/>
                </a:lnTo>
                <a:lnTo>
                  <a:pt x="20943" y="327314"/>
                </a:lnTo>
                <a:lnTo>
                  <a:pt x="9464" y="371957"/>
                </a:lnTo>
                <a:lnTo>
                  <a:pt x="2405" y="418211"/>
                </a:lnTo>
                <a:lnTo>
                  <a:pt x="0" y="465841"/>
                </a:lnTo>
                <a:lnTo>
                  <a:pt x="2405" y="513470"/>
                </a:lnTo>
                <a:lnTo>
                  <a:pt x="9464" y="559724"/>
                </a:lnTo>
                <a:lnTo>
                  <a:pt x="20943" y="604368"/>
                </a:lnTo>
                <a:lnTo>
                  <a:pt x="36608" y="647167"/>
                </a:lnTo>
                <a:lnTo>
                  <a:pt x="56224" y="687889"/>
                </a:lnTo>
                <a:lnTo>
                  <a:pt x="79558" y="726297"/>
                </a:lnTo>
                <a:lnTo>
                  <a:pt x="106375" y="762159"/>
                </a:lnTo>
                <a:lnTo>
                  <a:pt x="136441" y="795240"/>
                </a:lnTo>
                <a:lnTo>
                  <a:pt x="169523" y="825307"/>
                </a:lnTo>
                <a:lnTo>
                  <a:pt x="205385" y="852124"/>
                </a:lnTo>
                <a:lnTo>
                  <a:pt x="243793" y="875457"/>
                </a:lnTo>
                <a:lnTo>
                  <a:pt x="284515" y="895074"/>
                </a:lnTo>
                <a:lnTo>
                  <a:pt x="327314" y="910738"/>
                </a:lnTo>
                <a:lnTo>
                  <a:pt x="371958" y="922217"/>
                </a:lnTo>
                <a:lnTo>
                  <a:pt x="418211" y="929277"/>
                </a:lnTo>
                <a:lnTo>
                  <a:pt x="465841" y="931682"/>
                </a:lnTo>
                <a:lnTo>
                  <a:pt x="513471" y="929277"/>
                </a:lnTo>
                <a:lnTo>
                  <a:pt x="559724" y="922217"/>
                </a:lnTo>
                <a:lnTo>
                  <a:pt x="604368" y="910738"/>
                </a:lnTo>
                <a:lnTo>
                  <a:pt x="647168" y="895074"/>
                </a:lnTo>
                <a:lnTo>
                  <a:pt x="687889" y="875457"/>
                </a:lnTo>
                <a:lnTo>
                  <a:pt x="726297" y="852124"/>
                </a:lnTo>
                <a:lnTo>
                  <a:pt x="762160" y="825307"/>
                </a:lnTo>
                <a:lnTo>
                  <a:pt x="795241" y="795240"/>
                </a:lnTo>
                <a:lnTo>
                  <a:pt x="825307" y="762159"/>
                </a:lnTo>
                <a:lnTo>
                  <a:pt x="852124" y="726297"/>
                </a:lnTo>
                <a:lnTo>
                  <a:pt x="875458" y="687889"/>
                </a:lnTo>
                <a:lnTo>
                  <a:pt x="895074" y="647167"/>
                </a:lnTo>
                <a:lnTo>
                  <a:pt x="910739" y="604368"/>
                </a:lnTo>
                <a:lnTo>
                  <a:pt x="922218" y="559724"/>
                </a:lnTo>
                <a:lnTo>
                  <a:pt x="929277" y="513470"/>
                </a:lnTo>
                <a:lnTo>
                  <a:pt x="931683" y="465841"/>
                </a:lnTo>
                <a:lnTo>
                  <a:pt x="929277" y="418211"/>
                </a:lnTo>
                <a:lnTo>
                  <a:pt x="922218" y="371957"/>
                </a:lnTo>
                <a:lnTo>
                  <a:pt x="910739" y="327314"/>
                </a:lnTo>
                <a:lnTo>
                  <a:pt x="895074" y="284514"/>
                </a:lnTo>
                <a:lnTo>
                  <a:pt x="875458" y="243793"/>
                </a:lnTo>
                <a:lnTo>
                  <a:pt x="852124" y="205385"/>
                </a:lnTo>
                <a:lnTo>
                  <a:pt x="825307" y="169523"/>
                </a:lnTo>
                <a:lnTo>
                  <a:pt x="795241" y="136441"/>
                </a:lnTo>
                <a:lnTo>
                  <a:pt x="762160" y="106375"/>
                </a:lnTo>
                <a:lnTo>
                  <a:pt x="726297" y="79558"/>
                </a:lnTo>
                <a:lnTo>
                  <a:pt x="687889" y="56224"/>
                </a:lnTo>
                <a:lnTo>
                  <a:pt x="647168" y="36608"/>
                </a:lnTo>
                <a:lnTo>
                  <a:pt x="604368" y="20943"/>
                </a:lnTo>
                <a:lnTo>
                  <a:pt x="559724" y="9464"/>
                </a:lnTo>
                <a:lnTo>
                  <a:pt x="513471" y="2405"/>
                </a:lnTo>
                <a:lnTo>
                  <a:pt x="465841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4811" y="465260"/>
            <a:ext cx="307975" cy="61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900" spc="55" dirty="0">
                <a:latin typeface="Arial"/>
                <a:cs typeface="Arial"/>
              </a:rPr>
              <a:t>6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85922" y="9008046"/>
            <a:ext cx="146050" cy="2844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700" spc="-5" dirty="0"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64616" y="2"/>
            <a:ext cx="4272915" cy="4906010"/>
          </a:xfrm>
          <a:custGeom>
            <a:avLst/>
            <a:gdLst/>
            <a:ahLst/>
            <a:cxnLst/>
            <a:rect l="l" t="t" r="r" b="b"/>
            <a:pathLst>
              <a:path w="4272915" h="4906010">
                <a:moveTo>
                  <a:pt x="0" y="0"/>
                </a:moveTo>
                <a:lnTo>
                  <a:pt x="4272470" y="0"/>
                </a:lnTo>
                <a:lnTo>
                  <a:pt x="4272470" y="4905556"/>
                </a:lnTo>
                <a:lnTo>
                  <a:pt x="0" y="49055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064616" y="4905560"/>
            <a:ext cx="4272915" cy="4846955"/>
          </a:xfrm>
          <a:custGeom>
            <a:avLst/>
            <a:gdLst/>
            <a:ahLst/>
            <a:cxnLst/>
            <a:rect l="l" t="t" r="r" b="b"/>
            <a:pathLst>
              <a:path w="4272915" h="4846955">
                <a:moveTo>
                  <a:pt x="0" y="0"/>
                </a:moveTo>
                <a:lnTo>
                  <a:pt x="4272470" y="0"/>
                </a:lnTo>
                <a:lnTo>
                  <a:pt x="4272470" y="4846454"/>
                </a:lnTo>
                <a:lnTo>
                  <a:pt x="0" y="4846454"/>
                </a:lnTo>
                <a:lnTo>
                  <a:pt x="0" y="0"/>
                </a:lnTo>
                <a:close/>
              </a:path>
            </a:pathLst>
          </a:custGeom>
          <a:solidFill>
            <a:srgbClr val="EFD7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5894" y="8423044"/>
            <a:ext cx="2922030" cy="611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70587" y="2695350"/>
            <a:ext cx="3980179" cy="110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100" spc="844" dirty="0"/>
              <a:t>С</a:t>
            </a:r>
            <a:r>
              <a:rPr sz="7100" spc="440" dirty="0"/>
              <a:t>п</a:t>
            </a:r>
            <a:r>
              <a:rPr sz="7100" spc="434" dirty="0"/>
              <a:t>а</a:t>
            </a:r>
            <a:r>
              <a:rPr sz="7100" spc="580" dirty="0"/>
              <a:t>с</a:t>
            </a:r>
            <a:r>
              <a:rPr sz="7100" spc="570" dirty="0"/>
              <a:t>и</a:t>
            </a:r>
            <a:r>
              <a:rPr sz="7100" spc="475" dirty="0"/>
              <a:t>б</a:t>
            </a:r>
            <a:r>
              <a:rPr sz="7100" spc="430" dirty="0"/>
              <a:t>о</a:t>
            </a:r>
            <a:r>
              <a:rPr sz="7100" spc="-10" dirty="0">
                <a:latin typeface="Century Gothic"/>
                <a:cs typeface="Century Gothic"/>
              </a:rPr>
              <a:t>!</a:t>
            </a:r>
            <a:endParaRPr sz="7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95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Malgun Gothic</vt:lpstr>
      <vt:lpstr>Arial</vt:lpstr>
      <vt:lpstr>Calibri</vt:lpstr>
      <vt:lpstr>Century Gothic</vt:lpstr>
      <vt:lpstr>Trebuchet MS</vt:lpstr>
      <vt:lpstr>Wingdings</vt:lpstr>
      <vt:lpstr>Office Theme</vt:lpstr>
      <vt:lpstr>Социальное такси для ветеранов ВОВ</vt:lpstr>
      <vt:lpstr>На сайте yandex.ru заходите в свою почту</vt:lpstr>
      <vt:lpstr>Перейти по ссылке в личный кабинет:  https://business.taxi.yandex.ru/</vt:lpstr>
      <vt:lpstr>На основном экране будет видна история поездок</vt:lpstr>
      <vt:lpstr>Для оформления заказа переходим в раздел «Заказ»</vt:lpstr>
      <vt:lpstr>Заполняем необходимые поля и жмём «Вызвать такси»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Яндекс_Такси для ветеранов</dc:title>
  <dc:creator>Прусакова Ольга Алексеевна</dc:creator>
  <cp:lastModifiedBy>Прусакова Ольга Алексеевна</cp:lastModifiedBy>
  <cp:revision>1</cp:revision>
  <dcterms:created xsi:type="dcterms:W3CDTF">2020-03-13T06:39:15Z</dcterms:created>
  <dcterms:modified xsi:type="dcterms:W3CDTF">2020-03-13T06:40:54Z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2019-05-06T00:00:00Z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2020-03-13T00:00:00Z</vt:filetime>
  </property>
</Properties>
</file>